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3200402" y="2309446"/>
            <a:ext cx="2895598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err="1" smtClean="0">
                <a:solidFill>
                  <a:schemeClr val="tx1"/>
                </a:solidFill>
              </a:rPr>
              <a:t>LV431000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LV431001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LV431002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/SN 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LV431006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INV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LV431007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INV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86000" y="223838"/>
            <a:ext cx="3883025" cy="414337"/>
          </a:xfrm>
        </p:spPr>
        <p:txBody>
          <a:bodyPr/>
          <a:lstStyle/>
          <a:p>
            <a:pPr algn="l"/>
            <a:r>
              <a:rPr lang="pl-PL" sz="2400" dirty="0" smtClean="0"/>
              <a:t>Aparaty produkowane na liniach </a:t>
            </a:r>
            <a:r>
              <a:rPr lang="pl-PL" sz="2400" dirty="0" err="1" smtClean="0"/>
              <a:t>L3</a:t>
            </a:r>
            <a:r>
              <a:rPr lang="pl-PL" sz="2400" dirty="0" smtClean="0"/>
              <a:t> i </a:t>
            </a:r>
            <a:r>
              <a:rPr lang="pl-PL" sz="2400" dirty="0" err="1" smtClean="0"/>
              <a:t>L4</a:t>
            </a:r>
            <a:endParaRPr lang="en-US" sz="24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   </a:t>
            </a:r>
            <a:r>
              <a:rPr lang="pl-PL" sz="1200" dirty="0" smtClean="0"/>
              <a:t>        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………….          </a:t>
            </a:r>
            <a:endParaRPr lang="pl-PL" sz="1200" dirty="0" smtClean="0"/>
          </a:p>
          <a:p>
            <a:r>
              <a:rPr lang="pl-PL" sz="1200" dirty="0" smtClean="0"/>
              <a:t>Data przygotowanie 19.01.2016  Nr dokumentu </a:t>
            </a:r>
            <a:r>
              <a:rPr lang="pl-PL" sz="1200" dirty="0" smtClean="0"/>
              <a:t>…P012……..</a:t>
            </a:r>
            <a:endParaRPr lang="pl-PL" sz="1200" dirty="0" smtClean="0"/>
          </a:p>
        </p:txBody>
      </p:sp>
      <p:sp>
        <p:nvSpPr>
          <p:cNvPr id="7" name="Prostokąt 6"/>
          <p:cNvSpPr/>
          <p:nvPr/>
        </p:nvSpPr>
        <p:spPr>
          <a:xfrm>
            <a:off x="715108" y="1488831"/>
            <a:ext cx="1219200" cy="5392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Linia </a:t>
            </a:r>
            <a:r>
              <a:rPr lang="pl-PL" dirty="0" err="1" smtClean="0"/>
              <a:t>L3</a:t>
            </a:r>
            <a:endParaRPr lang="pl-PL" dirty="0"/>
          </a:p>
        </p:txBody>
      </p:sp>
      <p:sp>
        <p:nvSpPr>
          <p:cNvPr id="9" name="Strzałka w prawo 8"/>
          <p:cNvSpPr/>
          <p:nvPr/>
        </p:nvSpPr>
        <p:spPr>
          <a:xfrm rot="612755">
            <a:off x="2145323" y="1746738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811327">
            <a:off x="1019906" y="2450122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3153508" y="1852246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standardowe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69633" y="3493479"/>
            <a:ext cx="2637690" cy="7033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err="1" smtClean="0">
                <a:solidFill>
                  <a:schemeClr val="tx1"/>
                </a:solidFill>
              </a:rPr>
              <a:t>31106AD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250A</a:t>
            </a:r>
            <a:r>
              <a:rPr lang="pl-PL" sz="1600" b="1" dirty="0" smtClean="0">
                <a:solidFill>
                  <a:schemeClr val="tx1"/>
                </a:solidFill>
              </a:rPr>
              <a:t> - 3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31107AD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250A</a:t>
            </a:r>
            <a:r>
              <a:rPr lang="pl-PL" sz="1600" b="1" dirty="0" smtClean="0">
                <a:solidFill>
                  <a:schemeClr val="tx1"/>
                </a:solidFill>
              </a:rPr>
              <a:t> - 4 POLA</a:t>
            </a:r>
            <a:r>
              <a:rPr lang="pl-PL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Prostokąt zaokrąglony 11"/>
          <p:cNvSpPr/>
          <p:nvPr/>
        </p:nvSpPr>
        <p:spPr>
          <a:xfrm>
            <a:off x="234463" y="3048000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</a:t>
            </a:r>
            <a:r>
              <a:rPr lang="pl-PL" dirty="0" err="1" smtClean="0"/>
              <a:t>TRIM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3223848" y="5545015"/>
            <a:ext cx="2895598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err="1" smtClean="0">
                <a:solidFill>
                  <a:schemeClr val="tx1"/>
                </a:solidFill>
              </a:rPr>
              <a:t>LV431003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LV431004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LV431009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INV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LV431010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INV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MG31113</a:t>
            </a:r>
            <a:r>
              <a:rPr lang="pl-PL" sz="1600" b="1" dirty="0" smtClean="0">
                <a:solidFill>
                  <a:schemeClr val="tx1"/>
                </a:solidFill>
              </a:rPr>
              <a:t> 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738554" y="4724400"/>
            <a:ext cx="1219200" cy="5392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Linia </a:t>
            </a:r>
            <a:r>
              <a:rPr lang="pl-PL" dirty="0" err="1" smtClean="0"/>
              <a:t>L4</a:t>
            </a:r>
            <a:endParaRPr lang="pl-PL" dirty="0"/>
          </a:p>
        </p:txBody>
      </p:sp>
      <p:sp>
        <p:nvSpPr>
          <p:cNvPr id="19" name="Strzałka w prawo 18"/>
          <p:cNvSpPr/>
          <p:nvPr/>
        </p:nvSpPr>
        <p:spPr>
          <a:xfrm rot="612755">
            <a:off x="2168769" y="4982307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prawo 19"/>
          <p:cNvSpPr/>
          <p:nvPr/>
        </p:nvSpPr>
        <p:spPr>
          <a:xfrm rot="5811327">
            <a:off x="1043352" y="5685691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3176954" y="5087815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standardowe</a:t>
            </a:r>
            <a:endParaRPr lang="pl-PL" dirty="0"/>
          </a:p>
        </p:txBody>
      </p:sp>
      <p:sp>
        <p:nvSpPr>
          <p:cNvPr id="22" name="Prostokąt 21"/>
          <p:cNvSpPr/>
          <p:nvPr/>
        </p:nvSpPr>
        <p:spPr>
          <a:xfrm>
            <a:off x="293079" y="6729048"/>
            <a:ext cx="2637690" cy="1043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err="1" smtClean="0">
                <a:solidFill>
                  <a:schemeClr val="tx1"/>
                </a:solidFill>
              </a:rPr>
              <a:t>31110AD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400A</a:t>
            </a:r>
            <a:r>
              <a:rPr lang="pl-PL" sz="1600" b="1" dirty="0" smtClean="0">
                <a:solidFill>
                  <a:schemeClr val="tx1"/>
                </a:solidFill>
              </a:rPr>
              <a:t> - 3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31114AD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630A</a:t>
            </a:r>
            <a:r>
              <a:rPr lang="pl-PL" sz="1600" b="1" dirty="0" smtClean="0">
                <a:solidFill>
                  <a:schemeClr val="tx1"/>
                </a:solidFill>
              </a:rPr>
              <a:t> - 3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31115AD</a:t>
            </a:r>
            <a:r>
              <a:rPr lang="pl-PL" sz="1600" b="1" dirty="0" smtClean="0">
                <a:solidFill>
                  <a:schemeClr val="tx1"/>
                </a:solidFill>
              </a:rPr>
              <a:t> - </a:t>
            </a:r>
            <a:r>
              <a:rPr lang="pl-PL" sz="1600" b="1" dirty="0" err="1" smtClean="0">
                <a:solidFill>
                  <a:schemeClr val="tx1"/>
                </a:solidFill>
              </a:rPr>
              <a:t>630A</a:t>
            </a:r>
            <a:r>
              <a:rPr lang="pl-PL" sz="1600" b="1" dirty="0" smtClean="0">
                <a:solidFill>
                  <a:schemeClr val="tx1"/>
                </a:solidFill>
              </a:rPr>
              <a:t> - 4 POLA</a:t>
            </a:r>
          </a:p>
        </p:txBody>
      </p:sp>
      <p:sp>
        <p:nvSpPr>
          <p:cNvPr id="23" name="Prostokąt zaokrąglony 22"/>
          <p:cNvSpPr/>
          <p:nvPr/>
        </p:nvSpPr>
        <p:spPr>
          <a:xfrm>
            <a:off x="257909" y="6283569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</a:t>
            </a:r>
            <a:r>
              <a:rPr lang="pl-PL" dirty="0" err="1" smtClean="0"/>
              <a:t>TRIM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332892" y="223838"/>
            <a:ext cx="3836133" cy="41433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/>
              <a:t>Aparaty produkowane na liniach </a:t>
            </a:r>
            <a:r>
              <a:rPr lang="pl-PL" dirty="0" err="1" smtClean="0"/>
              <a:t>L3</a:t>
            </a:r>
            <a:r>
              <a:rPr lang="pl-PL" dirty="0" smtClean="0"/>
              <a:t> i </a:t>
            </a:r>
            <a:r>
              <a:rPr lang="pl-PL" dirty="0" err="1" smtClean="0"/>
              <a:t>L4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427</TotalTime>
  <Words>126</Words>
  <Application>Microsoft Office PowerPoint</Application>
  <PresentationFormat>Papier Letter (8,5x11 cali)</PresentationFormat>
  <Paragraphs>62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Aparaty produkowane na liniach L3 i L4</vt:lpstr>
      <vt:lpstr>Aparaty produkowane na liniach L3 i L4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70</cp:revision>
  <dcterms:created xsi:type="dcterms:W3CDTF">2008-04-09T21:12:47Z</dcterms:created>
  <dcterms:modified xsi:type="dcterms:W3CDTF">2016-02-04T14:30:20Z</dcterms:modified>
</cp:coreProperties>
</file>