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6858000" cy="9144000" type="letter"/>
  <p:notesSz cx="6669088" cy="9872663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3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9" autoAdjust="0"/>
    <p:restoredTop sz="94718" autoAdjust="0"/>
  </p:normalViewPr>
  <p:slideViewPr>
    <p:cSldViewPr snapToGrid="0">
      <p:cViewPr varScale="1">
        <p:scale>
          <a:sx n="56" d="100"/>
          <a:sy n="56" d="100"/>
        </p:scale>
        <p:origin x="-232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818" y="-102"/>
      </p:cViewPr>
      <p:guideLst>
        <p:guide orient="horz" pos="3110"/>
        <p:guide pos="210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6275" y="739775"/>
            <a:ext cx="2776538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759"/>
            <a:ext cx="5335270" cy="444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377895"/>
            <a:ext cx="2889938" cy="4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6A11E3-2D5B-4D38-AE64-19225E5CA50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168EB-7FC4-40CB-99BB-3F41E38C7C53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ytułu pionowego 2"/>
          <p:cNvSpPr>
            <a:spLocks noGrp="1"/>
          </p:cNvSpPr>
          <p:nvPr>
            <p:ph type="body" orient="vert" idx="1" hasCustomPrompt="1"/>
          </p:nvPr>
        </p:nvSpPr>
        <p:spPr>
          <a:xfrm rot="16200000">
            <a:off x="2414324" y="-1446477"/>
            <a:ext cx="1012295" cy="519959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 dirty="0" smtClean="0"/>
              <a:t>Autor</a:t>
            </a:r>
            <a:endParaRPr lang="pl-P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ytuł i 4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sz="quarter"/>
          </p:nvPr>
        </p:nvSpPr>
        <p:spPr>
          <a:xfrm>
            <a:off x="3429000" y="223838"/>
            <a:ext cx="2740025" cy="414337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688975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quarter" idx="2"/>
          </p:nvPr>
        </p:nvSpPr>
        <p:spPr>
          <a:xfrm>
            <a:off x="3505200" y="741363"/>
            <a:ext cx="2663825" cy="3760787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3"/>
          </p:nvPr>
        </p:nvSpPr>
        <p:spPr>
          <a:xfrm>
            <a:off x="688975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505200" y="4654550"/>
            <a:ext cx="2663825" cy="3762375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88975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505200" y="741363"/>
            <a:ext cx="2663825" cy="767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0" y="223838"/>
            <a:ext cx="2740025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8975" y="741363"/>
            <a:ext cx="5480050" cy="767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688975" y="223838"/>
            <a:ext cx="25209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pl-PL" b="1" dirty="0">
                <a:solidFill>
                  <a:schemeClr val="hlink"/>
                </a:solidFill>
              </a:rPr>
              <a:t>Krótkie info.</a:t>
            </a:r>
            <a:endParaRPr lang="en-US" b="1" dirty="0">
              <a:solidFill>
                <a:schemeClr val="hlink"/>
              </a:solidFill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 rot="5400000">
            <a:off x="3761582" y="2740819"/>
            <a:ext cx="53213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hlink"/>
                </a:solidFill>
              </a:rPr>
              <a:t>Single Point Lesson</a:t>
            </a: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88975" y="8526463"/>
            <a:ext cx="548005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pl-PL" dirty="0"/>
          </a:p>
        </p:txBody>
      </p:sp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460875" y="8302625"/>
            <a:ext cx="2114550" cy="688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174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2pPr>
      <a:lvl3pPr marL="574675" indent="-117475" algn="l" rtl="0" fontAlgn="base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3pPr>
      <a:lvl4pPr marL="796925" indent="-104775" algn="l" rtl="0" fontAlgn="base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0318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14890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9462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24034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860675" indent="-117475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930769" y="223838"/>
            <a:ext cx="3305908" cy="414337"/>
          </a:xfrm>
        </p:spPr>
        <p:txBody>
          <a:bodyPr/>
          <a:lstStyle/>
          <a:p>
            <a:pPr algn="l"/>
            <a:r>
              <a:rPr lang="pl-PL" sz="2200" dirty="0" smtClean="0"/>
              <a:t>Jak czytać etykietę autentyczności</a:t>
            </a:r>
            <a:endParaRPr lang="en-US" sz="2200" dirty="0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0" y="338137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>
            <a:off x="192915" y="8597665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Autor: Kamil Lorek  </a:t>
            </a:r>
            <a:r>
              <a:rPr lang="pl-PL" sz="1200" dirty="0" smtClean="0"/>
              <a:t>                     Symbol </a:t>
            </a:r>
            <a:r>
              <a:rPr lang="pl-PL" sz="1200" dirty="0" err="1" smtClean="0"/>
              <a:t>zmiany…A</a:t>
            </a:r>
            <a:r>
              <a:rPr lang="pl-PL" sz="1200" dirty="0" smtClean="0"/>
              <a:t>………….          </a:t>
            </a:r>
            <a:endParaRPr lang="pl-PL" sz="1200" dirty="0" smtClean="0"/>
          </a:p>
          <a:p>
            <a:r>
              <a:rPr lang="pl-PL" sz="1200" dirty="0" smtClean="0"/>
              <a:t>Data przygotowania 10.02.2016  Nr </a:t>
            </a:r>
            <a:r>
              <a:rPr lang="pl-PL" sz="1200" smtClean="0"/>
              <a:t>dokumentu </a:t>
            </a:r>
            <a:r>
              <a:rPr lang="pl-PL" sz="1200" smtClean="0"/>
              <a:t>…P013……..</a:t>
            </a:r>
            <a:endParaRPr lang="pl-PL" sz="1200" dirty="0" smtClean="0"/>
          </a:p>
        </p:txBody>
      </p:sp>
      <p:sp>
        <p:nvSpPr>
          <p:cNvPr id="5" name="Prostokąt zaokrąglony 4"/>
          <p:cNvSpPr/>
          <p:nvPr/>
        </p:nvSpPr>
        <p:spPr>
          <a:xfrm>
            <a:off x="386862" y="1606062"/>
            <a:ext cx="5732584" cy="201636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539261" y="3083169"/>
            <a:ext cx="35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4 H Y C 0 </a:t>
            </a:r>
            <a:r>
              <a:rPr lang="pl-PL" b="1" dirty="0" err="1" smtClean="0">
                <a:solidFill>
                  <a:schemeClr val="bg2">
                    <a:lumMod val="50000"/>
                  </a:schemeClr>
                </a:solidFill>
              </a:rPr>
              <a:t>0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 1 2 </a:t>
            </a:r>
            <a:r>
              <a:rPr lang="pl-PL" b="1" dirty="0" err="1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pl-PL" b="1" dirty="0" smtClean="0">
                <a:solidFill>
                  <a:schemeClr val="bg2">
                    <a:lumMod val="50000"/>
                  </a:schemeClr>
                </a:solidFill>
              </a:rPr>
              <a:t> 3 8</a:t>
            </a:r>
            <a:endParaRPr lang="pl-PL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844062" y="2039816"/>
            <a:ext cx="329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/>
              <a:t>PL-2016-W06-3</a:t>
            </a:r>
            <a:endParaRPr lang="pl-PL" sz="3200" b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938953" y="2778369"/>
            <a:ext cx="1969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200" b="1" dirty="0" smtClean="0">
                <a:solidFill>
                  <a:schemeClr val="bg2">
                    <a:lumMod val="50000"/>
                  </a:schemeClr>
                </a:solidFill>
              </a:rPr>
              <a:t>Schneider</a:t>
            </a:r>
          </a:p>
          <a:p>
            <a:pPr algn="r"/>
            <a:r>
              <a:rPr lang="pl-PL" sz="2200" dirty="0" smtClean="0">
                <a:solidFill>
                  <a:schemeClr val="bg2">
                    <a:lumMod val="50000"/>
                  </a:schemeClr>
                </a:solidFill>
              </a:rPr>
              <a:t>Electric</a:t>
            </a:r>
            <a:endParaRPr lang="pl-PL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Strzałka w prawo 11"/>
          <p:cNvSpPr/>
          <p:nvPr/>
        </p:nvSpPr>
        <p:spPr>
          <a:xfrm rot="15028072">
            <a:off x="3148075" y="3180474"/>
            <a:ext cx="1704813" cy="2910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4208584" y="4126523"/>
            <a:ext cx="2239108" cy="679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 DZIEŃ TYGODNIA </a:t>
            </a:r>
            <a:r>
              <a:rPr lang="pl-PL" dirty="0" smtClean="0"/>
              <a:t>[TUTAJ: ŚRODA]</a:t>
            </a:r>
            <a:endParaRPr lang="pl-PL" dirty="0"/>
          </a:p>
        </p:txBody>
      </p:sp>
      <p:sp>
        <p:nvSpPr>
          <p:cNvPr id="17" name="Strzałka w prawo 16"/>
          <p:cNvSpPr/>
          <p:nvPr/>
        </p:nvSpPr>
        <p:spPr>
          <a:xfrm rot="14987202">
            <a:off x="2074907" y="3880865"/>
            <a:ext cx="3170846" cy="2910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4126523" y="5498123"/>
            <a:ext cx="2297723" cy="679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TYDZIEŃ ROKU</a:t>
            </a:r>
          </a:p>
          <a:p>
            <a:pPr algn="ctr"/>
            <a:r>
              <a:rPr lang="pl-PL" dirty="0" smtClean="0"/>
              <a:t>[TUTAJ: TYDZIEŃ 6]</a:t>
            </a:r>
            <a:endParaRPr lang="pl-PL" dirty="0"/>
          </a:p>
        </p:txBody>
      </p:sp>
      <p:sp>
        <p:nvSpPr>
          <p:cNvPr id="19" name="Strzałka w prawo 18"/>
          <p:cNvSpPr/>
          <p:nvPr/>
        </p:nvSpPr>
        <p:spPr>
          <a:xfrm rot="15250702">
            <a:off x="637009" y="4341291"/>
            <a:ext cx="3890432" cy="2910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3036278" y="6342184"/>
            <a:ext cx="2297723" cy="679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ROK</a:t>
            </a:r>
          </a:p>
          <a:p>
            <a:pPr algn="ctr"/>
            <a:r>
              <a:rPr lang="pl-PL" dirty="0" smtClean="0"/>
              <a:t>[TUTAJ: ROK 2016]</a:t>
            </a:r>
            <a:endParaRPr lang="pl-PL" dirty="0"/>
          </a:p>
        </p:txBody>
      </p:sp>
      <p:sp>
        <p:nvSpPr>
          <p:cNvPr id="21" name="Strzałka w prawo 20"/>
          <p:cNvSpPr/>
          <p:nvPr/>
        </p:nvSpPr>
        <p:spPr>
          <a:xfrm rot="15863153">
            <a:off x="-943261" y="4800628"/>
            <a:ext cx="4742858" cy="29108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1582617" y="7291753"/>
            <a:ext cx="2297723" cy="6799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smtClean="0"/>
              <a:t>KRAJ</a:t>
            </a:r>
          </a:p>
          <a:p>
            <a:pPr algn="ctr"/>
            <a:r>
              <a:rPr lang="pl-PL" dirty="0" smtClean="0"/>
              <a:t>[TUTAJ: POLSKA]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432857" y="2132117"/>
          <a:ext cx="5760000" cy="5760720"/>
        </p:xfrm>
        <a:graphic>
          <a:graphicData uri="http://schemas.openxmlformats.org/drawingml/2006/table">
            <a:tbl>
              <a:tblPr/>
              <a:tblGrid>
                <a:gridCol w="357718"/>
                <a:gridCol w="2495550"/>
                <a:gridCol w="1485900"/>
                <a:gridCol w="1420832"/>
              </a:tblGrid>
              <a:tr h="21272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organizator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Wypełnia uczestnik szkolenia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l.p.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Imię i nazwisko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Verdana"/>
                          <a:ea typeface="Times New Roman"/>
                          <a:cs typeface="Times New Roman"/>
                        </a:rPr>
                        <a:t>Podpis</a:t>
                      </a:r>
                      <a:endParaRPr lang="pl-PL" sz="1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dirty="0" smtClean="0">
                          <a:latin typeface="Verdana"/>
                          <a:ea typeface="Times New Roman"/>
                          <a:cs typeface="Times New Roman"/>
                        </a:rPr>
                        <a:t>Uwagi</a:t>
                      </a:r>
                      <a:endParaRPr lang="pl-PL" sz="1400" b="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2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3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4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5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6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7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8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9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Verdana"/>
                          <a:ea typeface="Times New Roman"/>
                          <a:cs typeface="Times New Roman"/>
                        </a:rPr>
                        <a:t>10</a:t>
                      </a:r>
                      <a:endParaRPr lang="pl-PL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11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12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13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14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15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16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17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18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19</a:t>
                      </a: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20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21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22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23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24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l-PL" sz="1400" dirty="0" smtClean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25</a:t>
                      </a: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l-PL" sz="140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33170" marR="331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2180492" y="223838"/>
            <a:ext cx="3988533" cy="414337"/>
          </a:xfrm>
        </p:spPr>
        <p:txBody>
          <a:bodyPr/>
          <a:lstStyle/>
          <a:p>
            <a:pPr algn="l"/>
            <a:r>
              <a:rPr lang="pl-PL" dirty="0" smtClean="0"/>
              <a:t>Jak czytać etykietę autentyczności</a:t>
            </a:r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422275" y="1176867"/>
          <a:ext cx="5760000" cy="755999"/>
        </p:xfrm>
        <a:graphic>
          <a:graphicData uri="http://schemas.openxmlformats.org/drawingml/2006/table">
            <a:tbl>
              <a:tblPr/>
              <a:tblGrid>
                <a:gridCol w="2131784"/>
                <a:gridCol w="3628216"/>
              </a:tblGrid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Data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Prowadzący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1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l-PL" sz="1400" b="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Czas trwania szkolenia</a:t>
                      </a: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l-PL" sz="1400" b="0" dirty="0"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54864" marR="5486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48733" y="681039"/>
            <a:ext cx="557953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pl-PL" sz="1600" dirty="0" smtClean="0"/>
              <a:t>Lista osób uczestniczących w szkoleniu</a:t>
            </a:r>
            <a:endParaRPr lang="pl-PL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5&quot;&gt;&lt;property id=&quot;20148&quot; value=&quot;5&quot;/&gt;&lt;property id=&quot;20300&quot; value=&quot;Slide 1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SinglePointLesson_CM_Tools">
  <a:themeElements>
    <a:clrScheme name="SinglePointLesson_CM_Tool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E47F00"/>
      </a:folHlink>
    </a:clrScheme>
    <a:fontScheme name="SinglePointLesson_CM_Tool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nglePointLesson_CM_Tool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nglePointLesson_CM_Tool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nglePointLesson_CM_Tool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E47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SinglePointLesson_CM_Tools</Template>
  <TotalTime>434</TotalTime>
  <Words>115</Words>
  <Application>Microsoft Office PowerPoint</Application>
  <PresentationFormat>Papier Letter (8,5x11 cali)</PresentationFormat>
  <Paragraphs>52</Paragraphs>
  <Slides>2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SinglePointLesson_CM_Tools</vt:lpstr>
      <vt:lpstr>Jak czytać etykietę autentyczności</vt:lpstr>
      <vt:lpstr>Jak czytać etykietę autentyczności</vt:lpstr>
    </vt:vector>
  </TitlesOfParts>
  <Company>Schneider Electric North America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MLX913</dc:creator>
  <cp:lastModifiedBy>ABR</cp:lastModifiedBy>
  <cp:revision>71</cp:revision>
  <dcterms:created xsi:type="dcterms:W3CDTF">2008-04-09T21:12:47Z</dcterms:created>
  <dcterms:modified xsi:type="dcterms:W3CDTF">2016-02-16T10:24:33Z</dcterms:modified>
</cp:coreProperties>
</file>