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10154" y="223838"/>
            <a:ext cx="4185138" cy="414337"/>
          </a:xfrm>
        </p:spPr>
        <p:txBody>
          <a:bodyPr/>
          <a:lstStyle/>
          <a:p>
            <a:pPr algn="l"/>
            <a:r>
              <a:rPr lang="pl-PL" sz="2400" dirty="0" smtClean="0"/>
              <a:t>Różnice w aparatach </a:t>
            </a:r>
            <a:r>
              <a:rPr lang="pl-PL" sz="2400" dirty="0" err="1" smtClean="0"/>
              <a:t>L1</a:t>
            </a:r>
            <a:r>
              <a:rPr lang="pl-PL" sz="2400" dirty="0" smtClean="0"/>
              <a:t> i </a:t>
            </a:r>
            <a:r>
              <a:rPr lang="pl-PL" sz="2400" dirty="0" err="1" smtClean="0"/>
              <a:t>L2</a:t>
            </a:r>
            <a:endParaRPr lang="en-US" sz="24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93098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  </a:t>
            </a:r>
            <a:r>
              <a:rPr lang="pl-PL" sz="1200" dirty="0" smtClean="0"/>
              <a:t>                     </a:t>
            </a:r>
            <a:r>
              <a:rPr lang="pl-PL" sz="1200" dirty="0" smtClean="0"/>
              <a:t>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………….          </a:t>
            </a:r>
            <a:endParaRPr lang="pl-PL" sz="1200" dirty="0" smtClean="0"/>
          </a:p>
          <a:p>
            <a:r>
              <a:rPr lang="pl-PL" sz="1200" dirty="0" smtClean="0"/>
              <a:t>Data przygotowania: 17.02.2016  Nr dokumentu </a:t>
            </a:r>
            <a:r>
              <a:rPr lang="pl-PL" sz="1200" dirty="0" smtClean="0"/>
              <a:t>…P014……..</a:t>
            </a:r>
            <a:endParaRPr lang="pl-PL" sz="1200" dirty="0" smtClean="0"/>
          </a:p>
        </p:txBody>
      </p:sp>
      <p:sp>
        <p:nvSpPr>
          <p:cNvPr id="9" name="Prostokąt 8"/>
          <p:cNvSpPr/>
          <p:nvPr/>
        </p:nvSpPr>
        <p:spPr>
          <a:xfrm>
            <a:off x="351692" y="1113690"/>
            <a:ext cx="5767754" cy="562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Podstawa jest uniwersalna – wkładamy </a:t>
            </a:r>
            <a:r>
              <a:rPr lang="pl-PL" sz="1700" u="sng" dirty="0" err="1" smtClean="0"/>
              <a:t>PAVy</a:t>
            </a:r>
            <a:r>
              <a:rPr lang="pl-PL" sz="1700" dirty="0" smtClean="0"/>
              <a:t>, lub </a:t>
            </a:r>
            <a:r>
              <a:rPr lang="pl-PL" sz="1700" u="sng" dirty="0" smtClean="0"/>
              <a:t>borny</a:t>
            </a:r>
            <a:r>
              <a:rPr lang="pl-PL" sz="1700" dirty="0" smtClean="0"/>
              <a:t> zależnie od referencji - wypełniając </a:t>
            </a:r>
            <a:r>
              <a:rPr lang="pl-PL" sz="1700" b="1" dirty="0" smtClean="0"/>
              <a:t>3</a:t>
            </a:r>
            <a:r>
              <a:rPr lang="pl-PL" sz="1700" dirty="0" smtClean="0"/>
              <a:t> lub </a:t>
            </a:r>
            <a:r>
              <a:rPr lang="pl-PL" sz="1700" b="1" dirty="0" smtClean="0"/>
              <a:t>4</a:t>
            </a:r>
            <a:r>
              <a:rPr lang="pl-PL" sz="1700" dirty="0" smtClean="0"/>
              <a:t> pola.</a:t>
            </a:r>
            <a:endParaRPr lang="pl-PL" sz="1700" dirty="0"/>
          </a:p>
        </p:txBody>
      </p:sp>
      <p:sp>
        <p:nvSpPr>
          <p:cNvPr id="7" name="Prostokąt 6"/>
          <p:cNvSpPr/>
          <p:nvPr/>
        </p:nvSpPr>
        <p:spPr>
          <a:xfrm>
            <a:off x="363414" y="750275"/>
            <a:ext cx="2051539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NABICIE PODSTAWY</a:t>
            </a:r>
            <a:endParaRPr lang="pl-PL" sz="1400" b="1" dirty="0"/>
          </a:p>
        </p:txBody>
      </p:sp>
      <p:sp>
        <p:nvSpPr>
          <p:cNvPr id="10" name="Prostokąt 9"/>
          <p:cNvSpPr/>
          <p:nvPr/>
        </p:nvSpPr>
        <p:spPr>
          <a:xfrm>
            <a:off x="351692" y="2180493"/>
            <a:ext cx="5240216" cy="844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Na linii </a:t>
            </a:r>
            <a:r>
              <a:rPr lang="pl-PL" sz="1700" b="1" dirty="0" err="1" smtClean="0"/>
              <a:t>L1</a:t>
            </a:r>
            <a:r>
              <a:rPr lang="pl-PL" sz="1700" dirty="0" smtClean="0"/>
              <a:t> - mamy tylko styki </a:t>
            </a:r>
            <a:r>
              <a:rPr lang="pl-PL" sz="1700" u="sng" dirty="0" smtClean="0"/>
              <a:t>złote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Na linii </a:t>
            </a:r>
            <a:r>
              <a:rPr lang="pl-PL" sz="1700" b="1" dirty="0" err="1" smtClean="0"/>
              <a:t>L2</a:t>
            </a:r>
            <a:r>
              <a:rPr lang="pl-PL" sz="1700" dirty="0" smtClean="0"/>
              <a:t> - dla </a:t>
            </a:r>
            <a:r>
              <a:rPr lang="pl-PL" sz="1700" b="1" dirty="0" err="1" smtClean="0"/>
              <a:t>100A</a:t>
            </a:r>
            <a:r>
              <a:rPr lang="pl-PL" sz="1700" dirty="0" smtClean="0"/>
              <a:t> - styki </a:t>
            </a:r>
            <a:r>
              <a:rPr lang="pl-PL" sz="1700" u="sng" dirty="0" smtClean="0"/>
              <a:t>złote</a:t>
            </a:r>
            <a:r>
              <a:rPr lang="pl-PL" sz="1700" dirty="0" smtClean="0"/>
              <a:t>, a dla </a:t>
            </a:r>
            <a:r>
              <a:rPr lang="pl-PL" sz="1700" b="1" dirty="0" err="1" smtClean="0"/>
              <a:t>125A</a:t>
            </a:r>
            <a:r>
              <a:rPr lang="pl-PL" sz="1700" dirty="0" smtClean="0"/>
              <a:t> i </a:t>
            </a:r>
            <a:r>
              <a:rPr lang="pl-PL" sz="1700" b="1" dirty="0" err="1" smtClean="0"/>
              <a:t>160A</a:t>
            </a:r>
            <a:r>
              <a:rPr lang="pl-PL" sz="1700" dirty="0" smtClean="0"/>
              <a:t> - styki </a:t>
            </a:r>
            <a:r>
              <a:rPr lang="pl-PL" sz="1700" u="sng" dirty="0" smtClean="0"/>
              <a:t>srebrne</a:t>
            </a:r>
            <a:r>
              <a:rPr lang="pl-PL" sz="1700" dirty="0" smtClean="0"/>
              <a:t>.</a:t>
            </a:r>
            <a:endParaRPr lang="pl-PL" sz="1700" b="1" dirty="0"/>
          </a:p>
        </p:txBody>
      </p:sp>
      <p:sp>
        <p:nvSpPr>
          <p:cNvPr id="11" name="Prostokąt 10"/>
          <p:cNvSpPr/>
          <p:nvPr/>
        </p:nvSpPr>
        <p:spPr>
          <a:xfrm>
            <a:off x="363415" y="1817076"/>
            <a:ext cx="2579077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STYKÓW W BARO</a:t>
            </a:r>
            <a:endParaRPr lang="pl-PL" sz="1400" b="1" dirty="0"/>
          </a:p>
        </p:txBody>
      </p:sp>
      <p:sp>
        <p:nvSpPr>
          <p:cNvPr id="12" name="Prostokąt 11"/>
          <p:cNvSpPr/>
          <p:nvPr/>
        </p:nvSpPr>
        <p:spPr>
          <a:xfrm>
            <a:off x="351692" y="3528647"/>
            <a:ext cx="6025661" cy="633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Dla aparatów </a:t>
            </a:r>
            <a:r>
              <a:rPr lang="pl-PL" sz="1700" b="1" dirty="0" smtClean="0"/>
              <a:t>standardowych</a:t>
            </a:r>
            <a:r>
              <a:rPr lang="pl-PL" sz="1700" dirty="0" smtClean="0"/>
              <a:t> i </a:t>
            </a:r>
            <a:r>
              <a:rPr lang="pl-PL" sz="1700" b="1" dirty="0" smtClean="0"/>
              <a:t>niestandardowych</a:t>
            </a:r>
            <a:r>
              <a:rPr lang="pl-PL" sz="1700" dirty="0" smtClean="0"/>
              <a:t> montujemy plastron</a:t>
            </a:r>
            <a:r>
              <a:rPr lang="pl-PL" sz="1700" b="1" dirty="0" smtClean="0"/>
              <a:t> </a:t>
            </a:r>
            <a:r>
              <a:rPr lang="pl-PL" sz="1700" u="sng" dirty="0" smtClean="0"/>
              <a:t>czarny</a:t>
            </a:r>
            <a:r>
              <a:rPr lang="pl-PL" sz="1700" dirty="0" smtClean="0"/>
              <a:t>, a do </a:t>
            </a:r>
            <a:r>
              <a:rPr lang="pl-PL" sz="1700" b="1" dirty="0" smtClean="0"/>
              <a:t>specyficznych</a:t>
            </a:r>
            <a:r>
              <a:rPr lang="pl-PL" sz="1700" dirty="0" smtClean="0"/>
              <a:t> </a:t>
            </a:r>
            <a:r>
              <a:rPr lang="pl-PL" sz="1700" u="sng" dirty="0" smtClean="0"/>
              <a:t>żółty</a:t>
            </a:r>
            <a:r>
              <a:rPr lang="pl-PL" sz="1700" dirty="0" smtClean="0"/>
              <a:t>.</a:t>
            </a:r>
            <a:endParaRPr lang="pl-PL" sz="1700" b="1" dirty="0"/>
          </a:p>
        </p:txBody>
      </p:sp>
      <p:sp>
        <p:nvSpPr>
          <p:cNvPr id="13" name="Prostokąt 12"/>
          <p:cNvSpPr/>
          <p:nvPr/>
        </p:nvSpPr>
        <p:spPr>
          <a:xfrm>
            <a:off x="363417" y="3165230"/>
            <a:ext cx="2133598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PLASTRONU</a:t>
            </a:r>
            <a:endParaRPr lang="pl-PL" sz="1400" b="1" dirty="0"/>
          </a:p>
        </p:txBody>
      </p:sp>
      <p:sp>
        <p:nvSpPr>
          <p:cNvPr id="14" name="Prostokąt 13"/>
          <p:cNvSpPr/>
          <p:nvPr/>
        </p:nvSpPr>
        <p:spPr>
          <a:xfrm>
            <a:off x="339969" y="4665785"/>
            <a:ext cx="6049108" cy="586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Aparaty </a:t>
            </a:r>
            <a:r>
              <a:rPr lang="pl-PL" sz="1700" b="1" dirty="0" smtClean="0"/>
              <a:t>standardowe</a:t>
            </a:r>
            <a:r>
              <a:rPr lang="pl-PL" sz="1700" dirty="0" smtClean="0"/>
              <a:t> oraz </a:t>
            </a:r>
            <a:r>
              <a:rPr lang="pl-PL" sz="1700" b="1" dirty="0" smtClean="0"/>
              <a:t>blanche </a:t>
            </a:r>
            <a:r>
              <a:rPr lang="pl-PL" sz="1700" dirty="0" smtClean="0"/>
              <a:t>– dźwignia </a:t>
            </a:r>
            <a:r>
              <a:rPr lang="pl-PL" sz="1700" u="sng" dirty="0" smtClean="0"/>
              <a:t>czarna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Aparaty </a:t>
            </a:r>
            <a:r>
              <a:rPr lang="pl-PL" sz="1700" b="1" dirty="0" smtClean="0"/>
              <a:t>specyficzne</a:t>
            </a:r>
            <a:r>
              <a:rPr lang="pl-PL" sz="1700" dirty="0" smtClean="0"/>
              <a:t> oraz </a:t>
            </a:r>
            <a:r>
              <a:rPr lang="pl-PL" sz="1700" b="1" dirty="0" err="1" smtClean="0"/>
              <a:t>PV1</a:t>
            </a:r>
            <a:r>
              <a:rPr lang="pl-PL" sz="1700" dirty="0" smtClean="0"/>
              <a:t> – dźwignia </a:t>
            </a:r>
            <a:r>
              <a:rPr lang="pl-PL" sz="1700" u="sng" dirty="0" smtClean="0"/>
              <a:t>czerwona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15" name="Prostokąt 14"/>
          <p:cNvSpPr/>
          <p:nvPr/>
        </p:nvSpPr>
        <p:spPr>
          <a:xfrm>
            <a:off x="351694" y="4302368"/>
            <a:ext cx="188741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DŹWIGNI</a:t>
            </a:r>
            <a:endParaRPr lang="pl-PL" sz="1400" b="1" dirty="0"/>
          </a:p>
        </p:txBody>
      </p:sp>
      <p:sp>
        <p:nvSpPr>
          <p:cNvPr id="16" name="Prostokąt 15"/>
          <p:cNvSpPr/>
          <p:nvPr/>
        </p:nvSpPr>
        <p:spPr>
          <a:xfrm>
            <a:off x="339970" y="5756032"/>
            <a:ext cx="6084276" cy="808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Aparaty </a:t>
            </a:r>
            <a:r>
              <a:rPr lang="pl-PL" sz="1700" b="1" dirty="0" smtClean="0"/>
              <a:t>standardowe</a:t>
            </a:r>
            <a:r>
              <a:rPr lang="pl-PL" sz="1700" dirty="0" smtClean="0"/>
              <a:t> - instrukcja </a:t>
            </a:r>
            <a:r>
              <a:rPr lang="pl-PL" sz="1700" u="sng" dirty="0" smtClean="0"/>
              <a:t>standardowa </a:t>
            </a:r>
            <a:r>
              <a:rPr lang="pl-PL" sz="1700" u="sng" dirty="0" err="1" smtClean="0"/>
              <a:t>INS40-160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Aparaty </a:t>
            </a:r>
            <a:r>
              <a:rPr lang="pl-PL" sz="1700" b="1" dirty="0" err="1" smtClean="0"/>
              <a:t>PV1</a:t>
            </a:r>
            <a:r>
              <a:rPr lang="pl-PL" sz="1700" dirty="0" smtClean="0"/>
              <a:t> - instrukcja </a:t>
            </a:r>
            <a:r>
              <a:rPr lang="pl-PL" sz="1700" u="sng" dirty="0" err="1" smtClean="0"/>
              <a:t>PV1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Aparaty </a:t>
            </a:r>
            <a:r>
              <a:rPr lang="pl-PL" sz="1700" b="1" dirty="0" smtClean="0"/>
              <a:t>blanche</a:t>
            </a:r>
            <a:r>
              <a:rPr lang="pl-PL" sz="1700" dirty="0" smtClean="0"/>
              <a:t> - instrukcja </a:t>
            </a:r>
            <a:r>
              <a:rPr lang="pl-PL" sz="1700" u="sng" dirty="0" err="1" smtClean="0"/>
              <a:t>INSE80</a:t>
            </a:r>
            <a:r>
              <a:rPr lang="pl-PL" sz="1700" u="sng" dirty="0" smtClean="0"/>
              <a:t> 40-80</a:t>
            </a:r>
            <a:r>
              <a:rPr lang="pl-PL" sz="1700" dirty="0" smtClean="0"/>
              <a:t>.</a:t>
            </a:r>
            <a:endParaRPr lang="pl-PL" sz="1700" u="sng" dirty="0"/>
          </a:p>
        </p:txBody>
      </p:sp>
      <p:sp>
        <p:nvSpPr>
          <p:cNvPr id="17" name="Prostokąt 16"/>
          <p:cNvSpPr/>
          <p:nvPr/>
        </p:nvSpPr>
        <p:spPr>
          <a:xfrm>
            <a:off x="351693" y="5392614"/>
            <a:ext cx="207498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INSTRUKCJI</a:t>
            </a:r>
            <a:endParaRPr lang="pl-PL" sz="1400" b="1" dirty="0"/>
          </a:p>
        </p:txBody>
      </p:sp>
      <p:sp>
        <p:nvSpPr>
          <p:cNvPr id="18" name="Prostokąt 17"/>
          <p:cNvSpPr/>
          <p:nvPr/>
        </p:nvSpPr>
        <p:spPr>
          <a:xfrm>
            <a:off x="339966" y="7069015"/>
            <a:ext cx="6224957" cy="1090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Na </a:t>
            </a:r>
            <a:r>
              <a:rPr lang="pl-PL" sz="1700" b="1" dirty="0" smtClean="0"/>
              <a:t>każdy</a:t>
            </a:r>
            <a:r>
              <a:rPr lang="pl-PL" sz="1700" dirty="0" smtClean="0"/>
              <a:t> aparat kleimy etykiety </a:t>
            </a:r>
            <a:r>
              <a:rPr lang="pl-PL" sz="1700" u="sng" dirty="0" smtClean="0"/>
              <a:t>autentyczności</a:t>
            </a:r>
            <a:r>
              <a:rPr lang="pl-PL" sz="1700" dirty="0" smtClean="0"/>
              <a:t> i </a:t>
            </a:r>
            <a:r>
              <a:rPr lang="pl-PL" sz="1700" u="sng" dirty="0" smtClean="0"/>
              <a:t>CCC.</a:t>
            </a:r>
            <a:endParaRPr lang="pl-PL" sz="1700" dirty="0" smtClean="0"/>
          </a:p>
          <a:p>
            <a:pPr algn="ctr"/>
            <a:r>
              <a:rPr lang="pl-PL" sz="1700" dirty="0" smtClean="0"/>
              <a:t>Aparaty </a:t>
            </a:r>
            <a:r>
              <a:rPr lang="pl-PL" sz="1700" b="1" dirty="0" smtClean="0"/>
              <a:t>niestandardowe</a:t>
            </a:r>
            <a:r>
              <a:rPr lang="pl-PL" sz="1700" dirty="0" smtClean="0"/>
              <a:t> posiadają „puste” </a:t>
            </a:r>
            <a:r>
              <a:rPr lang="pl-PL" sz="1700" u="sng" dirty="0" smtClean="0"/>
              <a:t>CCC </a:t>
            </a:r>
            <a:r>
              <a:rPr lang="pl-PL" sz="1700" u="sng" dirty="0" err="1" smtClean="0"/>
              <a:t>GHOST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b="1" dirty="0" smtClean="0"/>
              <a:t>Wszystkie aparaty, oprócz blanche </a:t>
            </a:r>
            <a:r>
              <a:rPr lang="pl-PL" sz="1700" dirty="0" smtClean="0"/>
              <a:t>posiadają </a:t>
            </a:r>
            <a:r>
              <a:rPr lang="pl-PL" sz="1700" u="sng" dirty="0" smtClean="0"/>
              <a:t>et. techniczną</a:t>
            </a:r>
            <a:r>
              <a:rPr lang="pl-PL" sz="1700" dirty="0" smtClean="0"/>
              <a:t>.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351690" y="6705599"/>
            <a:ext cx="1735017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ETYKIET</a:t>
            </a:r>
            <a:endParaRPr lang="pl-P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72154" y="223838"/>
            <a:ext cx="3296872" cy="414337"/>
          </a:xfrm>
        </p:spPr>
        <p:txBody>
          <a:bodyPr/>
          <a:lstStyle/>
          <a:p>
            <a:pPr algn="l"/>
            <a:r>
              <a:rPr lang="pl-PL" dirty="0" smtClean="0"/>
              <a:t>Różnice w aparatach </a:t>
            </a:r>
            <a:r>
              <a:rPr lang="pl-PL" dirty="0" err="1" smtClean="0"/>
              <a:t>L1</a:t>
            </a:r>
            <a:r>
              <a:rPr lang="pl-PL" dirty="0" smtClean="0"/>
              <a:t> i </a:t>
            </a:r>
            <a:r>
              <a:rPr lang="pl-PL" dirty="0" err="1" smtClean="0"/>
              <a:t>L2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602</TotalTime>
  <Words>216</Words>
  <Application>Microsoft Office PowerPoint</Application>
  <PresentationFormat>Papier Letter (8,5x11 cali)</PresentationFormat>
  <Paragraphs>59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Różnice w aparatach L1 i L2</vt:lpstr>
      <vt:lpstr>Różnice w aparatach L1 i L2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110</cp:revision>
  <dcterms:created xsi:type="dcterms:W3CDTF">2008-04-09T21:12:47Z</dcterms:created>
  <dcterms:modified xsi:type="dcterms:W3CDTF">2016-02-26T07:43:32Z</dcterms:modified>
</cp:coreProperties>
</file>