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-232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110154" y="223838"/>
            <a:ext cx="4185138" cy="414337"/>
          </a:xfrm>
        </p:spPr>
        <p:txBody>
          <a:bodyPr/>
          <a:lstStyle/>
          <a:p>
            <a:pPr algn="l"/>
            <a:r>
              <a:rPr lang="pl-PL" sz="2400" dirty="0" smtClean="0"/>
              <a:t>Różnice w aparatach </a:t>
            </a:r>
            <a:r>
              <a:rPr lang="pl-PL" sz="2400" dirty="0" err="1" smtClean="0"/>
              <a:t>L3</a:t>
            </a:r>
            <a:r>
              <a:rPr lang="pl-PL" sz="2400" dirty="0" smtClean="0"/>
              <a:t> i </a:t>
            </a:r>
            <a:r>
              <a:rPr lang="pl-PL" sz="2400" dirty="0" err="1" smtClean="0"/>
              <a:t>L4</a:t>
            </a:r>
            <a:endParaRPr lang="en-US" sz="24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93098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Kamil Lorek     </a:t>
            </a:r>
            <a:r>
              <a:rPr lang="pl-PL" sz="1200" dirty="0" smtClean="0"/>
              <a:t>                    Symbol </a:t>
            </a:r>
            <a:r>
              <a:rPr lang="pl-PL" sz="1200" dirty="0" err="1" smtClean="0"/>
              <a:t>zmiany…A</a:t>
            </a:r>
            <a:r>
              <a:rPr lang="pl-PL" sz="1200" dirty="0" smtClean="0"/>
              <a:t>………….          </a:t>
            </a:r>
            <a:endParaRPr lang="pl-PL" sz="1200" dirty="0" smtClean="0"/>
          </a:p>
          <a:p>
            <a:r>
              <a:rPr lang="pl-PL" sz="1200" dirty="0" smtClean="0"/>
              <a:t>Data przygotowania: 17.02.2016  Nr dokumentu </a:t>
            </a:r>
            <a:r>
              <a:rPr lang="pl-PL" sz="1200" dirty="0" smtClean="0"/>
              <a:t>…P015……..</a:t>
            </a:r>
            <a:endParaRPr lang="pl-PL" sz="1200" dirty="0" smtClean="0"/>
          </a:p>
        </p:txBody>
      </p:sp>
      <p:sp>
        <p:nvSpPr>
          <p:cNvPr id="9" name="Prostokąt 8"/>
          <p:cNvSpPr/>
          <p:nvPr/>
        </p:nvSpPr>
        <p:spPr>
          <a:xfrm>
            <a:off x="351692" y="1113690"/>
            <a:ext cx="4114798" cy="562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Podstawa jest uniwersalna – nabijamy zależnie od referencji </a:t>
            </a:r>
            <a:r>
              <a:rPr lang="pl-PL" sz="1700" b="1" dirty="0" smtClean="0"/>
              <a:t>3</a:t>
            </a:r>
            <a:r>
              <a:rPr lang="pl-PL" sz="1700" dirty="0" smtClean="0"/>
              <a:t> lub </a:t>
            </a:r>
            <a:r>
              <a:rPr lang="pl-PL" sz="1700" b="1" dirty="0" smtClean="0"/>
              <a:t>4</a:t>
            </a:r>
            <a:r>
              <a:rPr lang="pl-PL" sz="1700" dirty="0" smtClean="0"/>
              <a:t> pola.</a:t>
            </a:r>
            <a:endParaRPr lang="pl-PL" sz="1700" dirty="0"/>
          </a:p>
        </p:txBody>
      </p:sp>
      <p:sp>
        <p:nvSpPr>
          <p:cNvPr id="7" name="Prostokąt 6"/>
          <p:cNvSpPr/>
          <p:nvPr/>
        </p:nvSpPr>
        <p:spPr>
          <a:xfrm>
            <a:off x="363414" y="750275"/>
            <a:ext cx="2051539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NABICIE PODSTAWY</a:t>
            </a:r>
            <a:endParaRPr lang="pl-PL" sz="1400" b="1" dirty="0"/>
          </a:p>
        </p:txBody>
      </p:sp>
      <p:sp>
        <p:nvSpPr>
          <p:cNvPr id="10" name="Prostokąt 9"/>
          <p:cNvSpPr/>
          <p:nvPr/>
        </p:nvSpPr>
        <p:spPr>
          <a:xfrm>
            <a:off x="351692" y="2180493"/>
            <a:ext cx="4982308" cy="844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W aparatach </a:t>
            </a:r>
            <a:r>
              <a:rPr lang="pl-PL" sz="1700" b="1" dirty="0" err="1" smtClean="0"/>
              <a:t>INS</a:t>
            </a:r>
            <a:r>
              <a:rPr lang="pl-PL" sz="1700" dirty="0" smtClean="0"/>
              <a:t> mamy same separatory </a:t>
            </a:r>
            <a:r>
              <a:rPr lang="pl-PL" sz="1700" b="1" dirty="0" err="1" smtClean="0"/>
              <a:t>INS</a:t>
            </a:r>
            <a:r>
              <a:rPr lang="pl-PL" sz="1700" dirty="0" smtClean="0"/>
              <a:t>,</a:t>
            </a:r>
          </a:p>
          <a:p>
            <a:pPr algn="ctr"/>
            <a:r>
              <a:rPr lang="pl-PL" sz="1700" dirty="0" smtClean="0"/>
              <a:t>ale w aparatach </a:t>
            </a:r>
            <a:r>
              <a:rPr lang="pl-PL" sz="1700" b="1" dirty="0" err="1" smtClean="0"/>
              <a:t>INV</a:t>
            </a:r>
            <a:r>
              <a:rPr lang="pl-PL" sz="1700" dirty="0" smtClean="0"/>
              <a:t> mamy po lewej separatory </a:t>
            </a:r>
            <a:r>
              <a:rPr lang="pl-PL" sz="1700" b="1" dirty="0" err="1" smtClean="0"/>
              <a:t>INS</a:t>
            </a:r>
            <a:r>
              <a:rPr lang="pl-PL" sz="1700" dirty="0" smtClean="0"/>
              <a:t>, a po prawej </a:t>
            </a:r>
            <a:r>
              <a:rPr lang="pl-PL" sz="1700" b="1" dirty="0" err="1" smtClean="0"/>
              <a:t>INV</a:t>
            </a:r>
            <a:r>
              <a:rPr lang="pl-PL" sz="1700" dirty="0" smtClean="0"/>
              <a:t>.</a:t>
            </a:r>
            <a:endParaRPr lang="pl-PL" sz="1700" dirty="0"/>
          </a:p>
        </p:txBody>
      </p:sp>
      <p:sp>
        <p:nvSpPr>
          <p:cNvPr id="11" name="Prostokąt 10"/>
          <p:cNvSpPr/>
          <p:nvPr/>
        </p:nvSpPr>
        <p:spPr>
          <a:xfrm>
            <a:off x="363415" y="1817076"/>
            <a:ext cx="2461847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SEPARATORÓW</a:t>
            </a:r>
            <a:endParaRPr lang="pl-PL" sz="1400" b="1" dirty="0"/>
          </a:p>
        </p:txBody>
      </p:sp>
      <p:sp>
        <p:nvSpPr>
          <p:cNvPr id="12" name="Prostokąt 11"/>
          <p:cNvSpPr/>
          <p:nvPr/>
        </p:nvSpPr>
        <p:spPr>
          <a:xfrm>
            <a:off x="351693" y="3528647"/>
            <a:ext cx="4783016" cy="633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Podzespół ruchomy [BARO] może być </a:t>
            </a:r>
            <a:r>
              <a:rPr lang="pl-PL" sz="1700" b="1" dirty="0" err="1" smtClean="0"/>
              <a:t>INS</a:t>
            </a:r>
            <a:r>
              <a:rPr lang="pl-PL" sz="1700" dirty="0" smtClean="0"/>
              <a:t>, lub </a:t>
            </a:r>
            <a:r>
              <a:rPr lang="pl-PL" sz="1700" b="1" dirty="0" err="1" smtClean="0"/>
              <a:t>INV</a:t>
            </a:r>
            <a:r>
              <a:rPr lang="pl-PL" sz="1700" dirty="0" smtClean="0"/>
              <a:t>, zależnie od produkowanej referencji.</a:t>
            </a:r>
            <a:endParaRPr lang="pl-PL" sz="1700" dirty="0"/>
          </a:p>
        </p:txBody>
      </p:sp>
      <p:sp>
        <p:nvSpPr>
          <p:cNvPr id="13" name="Prostokąt 12"/>
          <p:cNvSpPr/>
          <p:nvPr/>
        </p:nvSpPr>
        <p:spPr>
          <a:xfrm>
            <a:off x="363417" y="3165230"/>
            <a:ext cx="3446584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PODZESPOŁU RUCHOMEGO</a:t>
            </a:r>
            <a:endParaRPr lang="pl-PL" sz="1400" b="1" dirty="0"/>
          </a:p>
        </p:txBody>
      </p:sp>
      <p:sp>
        <p:nvSpPr>
          <p:cNvPr id="14" name="Prostokąt 13"/>
          <p:cNvSpPr/>
          <p:nvPr/>
        </p:nvSpPr>
        <p:spPr>
          <a:xfrm>
            <a:off x="339969" y="4665785"/>
            <a:ext cx="4783016" cy="586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Pokrywa może być </a:t>
            </a:r>
            <a:r>
              <a:rPr lang="pl-PL" sz="1700" b="1" dirty="0" err="1" smtClean="0"/>
              <a:t>INS</a:t>
            </a:r>
            <a:r>
              <a:rPr lang="pl-PL" sz="1700" dirty="0" smtClean="0"/>
              <a:t>, lub </a:t>
            </a:r>
            <a:r>
              <a:rPr lang="pl-PL" sz="1700" b="1" dirty="0" err="1" smtClean="0"/>
              <a:t>INV</a:t>
            </a:r>
            <a:r>
              <a:rPr lang="pl-PL" sz="1700" dirty="0" smtClean="0"/>
              <a:t>, zależnie od produkowanej referencji.</a:t>
            </a:r>
            <a:endParaRPr lang="pl-PL" sz="1700" dirty="0"/>
          </a:p>
        </p:txBody>
      </p:sp>
      <p:sp>
        <p:nvSpPr>
          <p:cNvPr id="15" name="Prostokąt 14"/>
          <p:cNvSpPr/>
          <p:nvPr/>
        </p:nvSpPr>
        <p:spPr>
          <a:xfrm>
            <a:off x="351694" y="4302368"/>
            <a:ext cx="1887414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POKRYWY</a:t>
            </a:r>
            <a:endParaRPr lang="pl-PL" sz="1400" b="1" dirty="0"/>
          </a:p>
        </p:txBody>
      </p:sp>
      <p:sp>
        <p:nvSpPr>
          <p:cNvPr id="16" name="Prostokąt 15"/>
          <p:cNvSpPr/>
          <p:nvPr/>
        </p:nvSpPr>
        <p:spPr>
          <a:xfrm>
            <a:off x="339970" y="5756032"/>
            <a:ext cx="6084276" cy="808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Do aparatów </a:t>
            </a:r>
            <a:r>
              <a:rPr lang="pl-PL" sz="1700" b="1" dirty="0" err="1" smtClean="0"/>
              <a:t>TRIM</a:t>
            </a:r>
            <a:r>
              <a:rPr lang="pl-PL" sz="1700" dirty="0" smtClean="0"/>
              <a:t> dokręcamy </a:t>
            </a:r>
            <a:r>
              <a:rPr lang="pl-PL" sz="1700" u="sng" dirty="0" smtClean="0"/>
              <a:t>komplet czarnego plastronu i dźwignię</a:t>
            </a:r>
            <a:r>
              <a:rPr lang="pl-PL" sz="1700" dirty="0" smtClean="0"/>
              <a:t>, a dla </a:t>
            </a:r>
            <a:r>
              <a:rPr lang="pl-PL" sz="1700" b="1" dirty="0" err="1" smtClean="0"/>
              <a:t>INV</a:t>
            </a:r>
            <a:r>
              <a:rPr lang="pl-PL" sz="1700" dirty="0" smtClean="0"/>
              <a:t> tylko </a:t>
            </a:r>
            <a:r>
              <a:rPr lang="pl-PL" sz="1700" u="sng" dirty="0" smtClean="0"/>
              <a:t>górny przezroczysty plastron</a:t>
            </a:r>
            <a:r>
              <a:rPr lang="pl-PL" sz="1700" dirty="0" smtClean="0"/>
              <a:t>.</a:t>
            </a:r>
          </a:p>
          <a:p>
            <a:pPr algn="ctr"/>
            <a:r>
              <a:rPr lang="pl-PL" sz="1700" dirty="0" smtClean="0"/>
              <a:t>Aparaty </a:t>
            </a:r>
            <a:r>
              <a:rPr lang="pl-PL" sz="1700" b="1" dirty="0" err="1" smtClean="0"/>
              <a:t>INS</a:t>
            </a:r>
            <a:r>
              <a:rPr lang="pl-PL" sz="1700" dirty="0" smtClean="0"/>
              <a:t> nie posiadają żadnego plastronu.</a:t>
            </a:r>
            <a:endParaRPr lang="pl-PL" sz="1700" dirty="0"/>
          </a:p>
        </p:txBody>
      </p:sp>
      <p:sp>
        <p:nvSpPr>
          <p:cNvPr id="17" name="Prostokąt 16"/>
          <p:cNvSpPr/>
          <p:nvPr/>
        </p:nvSpPr>
        <p:spPr>
          <a:xfrm>
            <a:off x="351693" y="5392614"/>
            <a:ext cx="2074984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PLASTRONU</a:t>
            </a:r>
            <a:endParaRPr lang="pl-PL" sz="1400" b="1" dirty="0"/>
          </a:p>
        </p:txBody>
      </p:sp>
      <p:sp>
        <p:nvSpPr>
          <p:cNvPr id="18" name="Prostokąt 17"/>
          <p:cNvSpPr/>
          <p:nvPr/>
        </p:nvSpPr>
        <p:spPr>
          <a:xfrm>
            <a:off x="339966" y="7069015"/>
            <a:ext cx="6178063" cy="1090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700" dirty="0" smtClean="0"/>
              <a:t>Na </a:t>
            </a:r>
            <a:r>
              <a:rPr lang="pl-PL" sz="1700" b="1" dirty="0" smtClean="0"/>
              <a:t>każdy</a:t>
            </a:r>
            <a:r>
              <a:rPr lang="pl-PL" sz="1700" dirty="0" smtClean="0"/>
              <a:t> </a:t>
            </a:r>
            <a:r>
              <a:rPr lang="pl-PL" sz="1700" smtClean="0"/>
              <a:t>aparat kleimy </a:t>
            </a:r>
            <a:r>
              <a:rPr lang="pl-PL" sz="1700" dirty="0" smtClean="0"/>
              <a:t>etykiety: </a:t>
            </a:r>
            <a:r>
              <a:rPr lang="pl-PL" sz="1700" u="sng" dirty="0" smtClean="0"/>
              <a:t>CCC</a:t>
            </a:r>
            <a:r>
              <a:rPr lang="pl-PL" sz="1700" dirty="0" smtClean="0"/>
              <a:t>, oraz </a:t>
            </a:r>
            <a:r>
              <a:rPr lang="pl-PL" sz="1700" u="sng" dirty="0" smtClean="0"/>
              <a:t>autentyczności</a:t>
            </a:r>
            <a:r>
              <a:rPr lang="pl-PL" sz="1700" dirty="0" smtClean="0"/>
              <a:t>.</a:t>
            </a:r>
          </a:p>
          <a:p>
            <a:pPr algn="ctr"/>
            <a:r>
              <a:rPr lang="pl-PL" sz="1700" dirty="0" smtClean="0"/>
              <a:t>Na aparaty </a:t>
            </a:r>
            <a:r>
              <a:rPr lang="pl-PL" sz="1700" b="1" dirty="0" err="1" smtClean="0"/>
              <a:t>TRIM</a:t>
            </a:r>
            <a:r>
              <a:rPr lang="pl-PL" sz="1700" b="1" dirty="0" smtClean="0"/>
              <a:t> </a:t>
            </a:r>
            <a:r>
              <a:rPr lang="pl-PL" sz="1700" i="1" dirty="0" smtClean="0"/>
              <a:t>dodatkowo </a:t>
            </a:r>
            <a:r>
              <a:rPr lang="pl-PL" sz="1700" dirty="0" smtClean="0"/>
              <a:t>kleimy etykietę </a:t>
            </a:r>
            <a:r>
              <a:rPr lang="pl-PL" sz="1700" u="sng" dirty="0" smtClean="0"/>
              <a:t>techniczną</a:t>
            </a:r>
            <a:r>
              <a:rPr lang="pl-PL" sz="1700" dirty="0" smtClean="0"/>
              <a:t>, oraz </a:t>
            </a:r>
            <a:r>
              <a:rPr lang="pl-PL" sz="1700" u="sng" dirty="0" smtClean="0"/>
              <a:t>kalibru</a:t>
            </a:r>
            <a:r>
              <a:rPr lang="pl-PL" sz="1700" dirty="0" smtClean="0"/>
              <a:t>, zgodnie z produkowaną referencją.</a:t>
            </a:r>
            <a:endParaRPr lang="pl-PL" sz="1700" dirty="0"/>
          </a:p>
        </p:txBody>
      </p:sp>
      <p:sp>
        <p:nvSpPr>
          <p:cNvPr id="19" name="Prostokąt 18"/>
          <p:cNvSpPr/>
          <p:nvPr/>
        </p:nvSpPr>
        <p:spPr>
          <a:xfrm>
            <a:off x="351690" y="6705599"/>
            <a:ext cx="1735017" cy="37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RODZAJ ETYKIET</a:t>
            </a:r>
            <a:endParaRPr lang="pl-PL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872154" y="223838"/>
            <a:ext cx="3296872" cy="414337"/>
          </a:xfrm>
        </p:spPr>
        <p:txBody>
          <a:bodyPr/>
          <a:lstStyle/>
          <a:p>
            <a:pPr algn="l"/>
            <a:r>
              <a:rPr lang="pl-PL" dirty="0" smtClean="0"/>
              <a:t>Różnice w aparatach </a:t>
            </a:r>
            <a:r>
              <a:rPr lang="pl-PL" dirty="0" err="1" smtClean="0"/>
              <a:t>L3</a:t>
            </a:r>
            <a:r>
              <a:rPr lang="pl-PL" dirty="0" smtClean="0"/>
              <a:t> i </a:t>
            </a:r>
            <a:r>
              <a:rPr lang="pl-PL" dirty="0" err="1" smtClean="0"/>
              <a:t>L4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499</TotalTime>
  <Words>208</Words>
  <Application>Microsoft Office PowerPoint</Application>
  <PresentationFormat>Papier Letter (8,5x11 cali)</PresentationFormat>
  <Paragraphs>56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Różnice w aparatach L3 i L4</vt:lpstr>
      <vt:lpstr>Różnice w aparatach L3 i L4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ABR</cp:lastModifiedBy>
  <cp:revision>89</cp:revision>
  <dcterms:created xsi:type="dcterms:W3CDTF">2008-04-09T21:12:47Z</dcterms:created>
  <dcterms:modified xsi:type="dcterms:W3CDTF">2016-02-26T07:44:20Z</dcterms:modified>
</cp:coreProperties>
</file>