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450123" y="223838"/>
            <a:ext cx="3786554" cy="414337"/>
          </a:xfrm>
        </p:spPr>
        <p:txBody>
          <a:bodyPr/>
          <a:lstStyle/>
          <a:p>
            <a:pPr algn="l"/>
            <a:r>
              <a:rPr lang="pl-PL" sz="2200" dirty="0" smtClean="0"/>
              <a:t>Różnice w aparatach L5</a:t>
            </a:r>
            <a:endParaRPr lang="en-US" sz="22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   </a:t>
            </a:r>
            <a:r>
              <a:rPr lang="pl-PL" sz="1200" dirty="0" smtClean="0"/>
              <a:t>                   Symbol </a:t>
            </a:r>
            <a:r>
              <a:rPr lang="pl-PL" sz="1200" dirty="0" err="1" smtClean="0"/>
              <a:t>zmiany</a:t>
            </a:r>
            <a:r>
              <a:rPr lang="pl-PL" sz="1200" dirty="0" err="1" smtClean="0"/>
              <a:t>……A</a:t>
            </a:r>
            <a:r>
              <a:rPr lang="pl-PL" sz="1200" dirty="0" smtClean="0"/>
              <a:t>……….          </a:t>
            </a:r>
            <a:endParaRPr lang="pl-PL" sz="1200" dirty="0" smtClean="0"/>
          </a:p>
          <a:p>
            <a:r>
              <a:rPr lang="pl-PL" sz="1200" dirty="0" smtClean="0"/>
              <a:t>Data przygotowania: 17.02.2016  Nr dokumentu </a:t>
            </a:r>
            <a:r>
              <a:rPr lang="pl-PL" sz="1200" dirty="0" smtClean="0"/>
              <a:t>…P016……..</a:t>
            </a:r>
            <a:endParaRPr lang="pl-PL" sz="1200" dirty="0" smtClean="0"/>
          </a:p>
        </p:txBody>
      </p:sp>
      <p:sp>
        <p:nvSpPr>
          <p:cNvPr id="7" name="Prostokąt 6"/>
          <p:cNvSpPr/>
          <p:nvPr/>
        </p:nvSpPr>
        <p:spPr>
          <a:xfrm>
            <a:off x="351693" y="949569"/>
            <a:ext cx="5404338" cy="586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1600 4P </a:t>
            </a:r>
            <a:r>
              <a:rPr lang="pl-PL" sz="1700" dirty="0" smtClean="0"/>
              <a:t>stosujemy mechanizm z </a:t>
            </a:r>
            <a:r>
              <a:rPr lang="pl-PL" sz="1700" u="sng" dirty="0" smtClean="0"/>
              <a:t>czarną</a:t>
            </a:r>
            <a:r>
              <a:rPr lang="pl-PL" sz="1700" dirty="0" smtClean="0"/>
              <a:t> sprężyną,</a:t>
            </a:r>
          </a:p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wszystkich pozostałych</a:t>
            </a:r>
            <a:r>
              <a:rPr lang="pl-PL" sz="1700" dirty="0" smtClean="0"/>
              <a:t> referencji – ze </a:t>
            </a:r>
            <a:r>
              <a:rPr lang="pl-PL" sz="1700" u="sng" dirty="0" smtClean="0"/>
              <a:t>srebrną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9" name="Prostokąt 8"/>
          <p:cNvSpPr/>
          <p:nvPr/>
        </p:nvSpPr>
        <p:spPr>
          <a:xfrm>
            <a:off x="363414" y="586152"/>
            <a:ext cx="2180493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MECHANIZMU</a:t>
            </a:r>
            <a:endParaRPr lang="pl-PL" sz="1400" b="1" dirty="0"/>
          </a:p>
        </p:txBody>
      </p:sp>
      <p:sp>
        <p:nvSpPr>
          <p:cNvPr id="10" name="Prostokąt 9"/>
          <p:cNvSpPr/>
          <p:nvPr/>
        </p:nvSpPr>
        <p:spPr>
          <a:xfrm>
            <a:off x="363416" y="2004647"/>
            <a:ext cx="4829908" cy="1594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1600 3P </a:t>
            </a:r>
            <a:r>
              <a:rPr lang="pl-PL" sz="1700" dirty="0" smtClean="0"/>
              <a:t>- </a:t>
            </a:r>
            <a:r>
              <a:rPr lang="pl-PL" sz="1700" dirty="0" err="1" smtClean="0"/>
              <a:t>baro</a:t>
            </a:r>
            <a:r>
              <a:rPr lang="pl-PL" sz="1700" dirty="0" smtClean="0"/>
              <a:t> z połówek </a:t>
            </a:r>
            <a:r>
              <a:rPr lang="pl-PL" sz="1700" u="sng" dirty="0" smtClean="0"/>
              <a:t>górnej i dolnej 3P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1600 4P </a:t>
            </a:r>
            <a:r>
              <a:rPr lang="pl-PL" sz="1700" dirty="0" smtClean="0"/>
              <a:t>- </a:t>
            </a:r>
            <a:r>
              <a:rPr lang="pl-PL" sz="1700" dirty="0" err="1" smtClean="0"/>
              <a:t>baro</a:t>
            </a:r>
            <a:r>
              <a:rPr lang="pl-PL" sz="1700" dirty="0" smtClean="0"/>
              <a:t> z połówek </a:t>
            </a:r>
            <a:r>
              <a:rPr lang="pl-PL" sz="1700" u="sng" dirty="0" smtClean="0"/>
              <a:t>górnej i dolnej 4P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2500 3P </a:t>
            </a:r>
            <a:r>
              <a:rPr lang="pl-PL" sz="1700" dirty="0" smtClean="0"/>
              <a:t>- komplet </a:t>
            </a:r>
            <a:r>
              <a:rPr lang="pl-PL" sz="1700" dirty="0" err="1" smtClean="0"/>
              <a:t>baro</a:t>
            </a:r>
            <a:r>
              <a:rPr lang="pl-PL" sz="1700" dirty="0" smtClean="0"/>
              <a:t> 3P: </a:t>
            </a:r>
            <a:r>
              <a:rPr lang="pl-PL" sz="1700" u="sng" dirty="0" smtClean="0"/>
              <a:t>górna + dolna</a:t>
            </a:r>
            <a:endParaRPr lang="pl-PL" sz="1700" dirty="0" smtClean="0"/>
          </a:p>
          <a:p>
            <a:pPr algn="just"/>
            <a:r>
              <a:rPr lang="pl-PL" sz="1700" dirty="0" smtClean="0"/>
              <a:t>			oraz </a:t>
            </a:r>
            <a:r>
              <a:rPr lang="pl-PL" sz="1700" u="sng" dirty="0" smtClean="0"/>
              <a:t>górna + </a:t>
            </a:r>
            <a:r>
              <a:rPr lang="pl-PL" sz="1700" u="sng" dirty="0" err="1" smtClean="0"/>
              <a:t>górna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Do </a:t>
            </a:r>
            <a:r>
              <a:rPr lang="pl-PL" sz="1700" b="1" dirty="0" smtClean="0"/>
              <a:t>2500 4P </a:t>
            </a:r>
            <a:r>
              <a:rPr lang="pl-PL" sz="1700" dirty="0" smtClean="0"/>
              <a:t>- komplet </a:t>
            </a:r>
            <a:r>
              <a:rPr lang="pl-PL" sz="1700" dirty="0" err="1" smtClean="0"/>
              <a:t>baro</a:t>
            </a:r>
            <a:r>
              <a:rPr lang="pl-PL" sz="1700" dirty="0" smtClean="0"/>
              <a:t> 4P: </a:t>
            </a:r>
            <a:r>
              <a:rPr lang="pl-PL" sz="1700" u="sng" dirty="0" smtClean="0"/>
              <a:t>górna + dolna</a:t>
            </a:r>
            <a:endParaRPr lang="pl-PL" sz="1700" dirty="0" smtClean="0"/>
          </a:p>
          <a:p>
            <a:pPr algn="just"/>
            <a:r>
              <a:rPr lang="pl-PL" sz="1700" dirty="0" smtClean="0"/>
              <a:t>			oraz </a:t>
            </a:r>
            <a:r>
              <a:rPr lang="pl-PL" sz="1700" u="sng" dirty="0" smtClean="0"/>
              <a:t>górna + </a:t>
            </a:r>
            <a:r>
              <a:rPr lang="pl-PL" sz="1700" u="sng" dirty="0" err="1" smtClean="0"/>
              <a:t>górna</a:t>
            </a:r>
            <a:r>
              <a:rPr lang="pl-PL" sz="1700" dirty="0" smtClean="0"/>
              <a:t>.</a:t>
            </a:r>
            <a:endParaRPr lang="pl-PL" sz="1700" u="sng" dirty="0" smtClean="0"/>
          </a:p>
        </p:txBody>
      </p:sp>
      <p:sp>
        <p:nvSpPr>
          <p:cNvPr id="11" name="Prostokąt 10"/>
          <p:cNvSpPr/>
          <p:nvPr/>
        </p:nvSpPr>
        <p:spPr>
          <a:xfrm>
            <a:off x="375138" y="1641230"/>
            <a:ext cx="3446586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PODZESPOŁU RUCHOMEGO</a:t>
            </a:r>
            <a:endParaRPr lang="pl-PL" sz="1400" b="1" dirty="0"/>
          </a:p>
        </p:txBody>
      </p:sp>
      <p:sp>
        <p:nvSpPr>
          <p:cNvPr id="12" name="Prostokąt 11"/>
          <p:cNvSpPr/>
          <p:nvPr/>
        </p:nvSpPr>
        <p:spPr>
          <a:xfrm>
            <a:off x="351692" y="4056186"/>
            <a:ext cx="6131170" cy="597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1600A</a:t>
            </a:r>
            <a:r>
              <a:rPr lang="pl-PL" sz="1700" dirty="0" smtClean="0"/>
              <a:t> - obudowa </a:t>
            </a:r>
            <a:r>
              <a:rPr lang="pl-PL" sz="1700" u="sng" dirty="0" smtClean="0"/>
              <a:t>dolna</a:t>
            </a:r>
            <a:r>
              <a:rPr lang="pl-PL" sz="1700" dirty="0" smtClean="0"/>
              <a:t> 3/</a:t>
            </a:r>
            <a:r>
              <a:rPr lang="pl-PL" sz="1700" dirty="0" err="1" smtClean="0"/>
              <a:t>4P</a:t>
            </a:r>
            <a:r>
              <a:rPr lang="pl-PL" sz="1700" dirty="0" smtClean="0"/>
              <a:t> i </a:t>
            </a:r>
            <a:r>
              <a:rPr lang="pl-PL" sz="1700" u="sng" dirty="0" smtClean="0"/>
              <a:t>pokrywa</a:t>
            </a:r>
            <a:r>
              <a:rPr lang="pl-PL" sz="1700" dirty="0" smtClean="0"/>
              <a:t> 3/</a:t>
            </a:r>
            <a:r>
              <a:rPr lang="pl-PL" sz="1700" dirty="0" err="1" smtClean="0"/>
              <a:t>4P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2500A</a:t>
            </a:r>
            <a:r>
              <a:rPr lang="pl-PL" sz="1700" dirty="0" smtClean="0"/>
              <a:t> - obudowa </a:t>
            </a:r>
            <a:r>
              <a:rPr lang="pl-PL" sz="1700" u="sng" dirty="0" smtClean="0"/>
              <a:t>dolna + górna</a:t>
            </a:r>
            <a:r>
              <a:rPr lang="pl-PL" sz="1700" dirty="0" smtClean="0"/>
              <a:t> 3/</a:t>
            </a:r>
            <a:r>
              <a:rPr lang="pl-PL" sz="1700" dirty="0" err="1" smtClean="0"/>
              <a:t>4P</a:t>
            </a:r>
            <a:r>
              <a:rPr lang="pl-PL" sz="1700" dirty="0" smtClean="0"/>
              <a:t> i </a:t>
            </a:r>
            <a:r>
              <a:rPr lang="pl-PL" sz="1700" u="sng" dirty="0" smtClean="0"/>
              <a:t>pokrywa</a:t>
            </a:r>
            <a:r>
              <a:rPr lang="pl-PL" sz="1700" dirty="0" smtClean="0"/>
              <a:t> 3/</a:t>
            </a:r>
            <a:r>
              <a:rPr lang="pl-PL" sz="1700" dirty="0" err="1" smtClean="0"/>
              <a:t>4P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13" name="Prostokąt 12"/>
          <p:cNvSpPr/>
          <p:nvPr/>
        </p:nvSpPr>
        <p:spPr>
          <a:xfrm>
            <a:off x="363415" y="3692769"/>
            <a:ext cx="302455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 OBUDOWY I POKRYWY</a:t>
            </a:r>
            <a:endParaRPr lang="pl-PL" sz="1400" b="1" dirty="0"/>
          </a:p>
        </p:txBody>
      </p:sp>
      <p:sp>
        <p:nvSpPr>
          <p:cNvPr id="14" name="Prostokąt 13"/>
          <p:cNvSpPr/>
          <p:nvPr/>
        </p:nvSpPr>
        <p:spPr>
          <a:xfrm>
            <a:off x="339970" y="5111263"/>
            <a:ext cx="3681045" cy="550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1600A</a:t>
            </a:r>
            <a:r>
              <a:rPr lang="pl-PL" sz="1700" dirty="0" smtClean="0"/>
              <a:t> - </a:t>
            </a:r>
            <a:r>
              <a:rPr lang="pl-PL" sz="1700" u="sng" dirty="0" smtClean="0"/>
              <a:t>zwykłe </a:t>
            </a:r>
            <a:r>
              <a:rPr lang="pl-PL" sz="1700" u="sng" dirty="0" err="1" smtClean="0"/>
              <a:t>pene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2500A</a:t>
            </a:r>
            <a:r>
              <a:rPr lang="pl-PL" sz="1700" dirty="0" smtClean="0"/>
              <a:t> - </a:t>
            </a:r>
            <a:r>
              <a:rPr lang="pl-PL" sz="1700" u="sng" dirty="0" err="1" smtClean="0"/>
              <a:t>pene</a:t>
            </a:r>
            <a:r>
              <a:rPr lang="pl-PL" sz="1700" u="sng" dirty="0" smtClean="0"/>
              <a:t> wzmocnione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15" name="Prostokąt 14"/>
          <p:cNvSpPr/>
          <p:nvPr/>
        </p:nvSpPr>
        <p:spPr>
          <a:xfrm>
            <a:off x="351692" y="4747846"/>
            <a:ext cx="1559170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 PENE</a:t>
            </a:r>
            <a:endParaRPr lang="pl-PL" sz="1400" b="1" dirty="0"/>
          </a:p>
        </p:txBody>
      </p:sp>
      <p:sp>
        <p:nvSpPr>
          <p:cNvPr id="16" name="Prostokąt 15"/>
          <p:cNvSpPr/>
          <p:nvPr/>
        </p:nvSpPr>
        <p:spPr>
          <a:xfrm>
            <a:off x="3516924" y="6142894"/>
            <a:ext cx="2942492" cy="550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1600A</a:t>
            </a:r>
            <a:r>
              <a:rPr lang="pl-PL" sz="1700" dirty="0" smtClean="0"/>
              <a:t> - </a:t>
            </a:r>
            <a:r>
              <a:rPr lang="pl-PL" sz="1700" u="sng" dirty="0" smtClean="0"/>
              <a:t>CCC 1600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2500A</a:t>
            </a:r>
            <a:r>
              <a:rPr lang="pl-PL" sz="1700" dirty="0" smtClean="0"/>
              <a:t> - </a:t>
            </a:r>
            <a:r>
              <a:rPr lang="pl-PL" sz="1700" u="sng" dirty="0" smtClean="0"/>
              <a:t>CCC 2500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17" name="Prostokąt 16"/>
          <p:cNvSpPr/>
          <p:nvPr/>
        </p:nvSpPr>
        <p:spPr>
          <a:xfrm>
            <a:off x="3528645" y="5779477"/>
            <a:ext cx="2321171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 ETYKIETY CCC</a:t>
            </a:r>
            <a:endParaRPr lang="pl-PL" sz="1400" b="1" dirty="0"/>
          </a:p>
        </p:txBody>
      </p:sp>
      <p:sp>
        <p:nvSpPr>
          <p:cNvPr id="18" name="Prostokąt 17"/>
          <p:cNvSpPr/>
          <p:nvPr/>
        </p:nvSpPr>
        <p:spPr>
          <a:xfrm>
            <a:off x="351694" y="7151078"/>
            <a:ext cx="5580184" cy="10902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1600A</a:t>
            </a:r>
            <a:r>
              <a:rPr lang="pl-PL" sz="1700" dirty="0" smtClean="0"/>
              <a:t> pakowane w karton </a:t>
            </a:r>
            <a:r>
              <a:rPr lang="pl-PL" sz="1700" u="sng" dirty="0" err="1" smtClean="0"/>
              <a:t>REOS</a:t>
            </a:r>
            <a:r>
              <a:rPr lang="pl-PL" sz="1700" dirty="0" smtClean="0"/>
              <a:t> po </a:t>
            </a:r>
            <a:r>
              <a:rPr lang="pl-PL" sz="1700" u="sng" dirty="0" smtClean="0"/>
              <a:t>12 sztuk</a:t>
            </a:r>
            <a:r>
              <a:rPr lang="pl-PL" sz="1700" dirty="0" smtClean="0"/>
              <a:t>. </a:t>
            </a:r>
            <a:r>
              <a:rPr lang="pl-PL" sz="1700" b="1" dirty="0" err="1" smtClean="0"/>
              <a:t>3P</a:t>
            </a:r>
            <a:r>
              <a:rPr lang="pl-PL" sz="1700" dirty="0" smtClean="0"/>
              <a:t> – kładziemy </a:t>
            </a:r>
            <a:r>
              <a:rPr lang="pl-PL" sz="1700" u="sng" dirty="0" smtClean="0"/>
              <a:t>bokiem</a:t>
            </a:r>
            <a:r>
              <a:rPr lang="pl-PL" sz="1700" dirty="0" smtClean="0"/>
              <a:t>, </a:t>
            </a:r>
            <a:r>
              <a:rPr lang="pl-PL" sz="1700" b="1" dirty="0" err="1" smtClean="0"/>
              <a:t>4P</a:t>
            </a:r>
            <a:r>
              <a:rPr lang="pl-PL" sz="1700" dirty="0" smtClean="0"/>
              <a:t> na </a:t>
            </a:r>
            <a:r>
              <a:rPr lang="pl-PL" sz="1700" u="sng" dirty="0" smtClean="0"/>
              <a:t>płasko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2500A</a:t>
            </a:r>
            <a:r>
              <a:rPr lang="pl-PL" sz="1700" b="1" dirty="0" smtClean="0"/>
              <a:t> 3/</a:t>
            </a:r>
            <a:r>
              <a:rPr lang="pl-PL" sz="1700" b="1" dirty="0" err="1" smtClean="0"/>
              <a:t>4P</a:t>
            </a:r>
            <a:r>
              <a:rPr lang="pl-PL" sz="1700" b="1" dirty="0" smtClean="0"/>
              <a:t> </a:t>
            </a:r>
            <a:r>
              <a:rPr lang="pl-PL" sz="1700" dirty="0" smtClean="0"/>
              <a:t>- przykręcane do </a:t>
            </a:r>
            <a:r>
              <a:rPr lang="pl-PL" sz="1700" u="sng" dirty="0" smtClean="0"/>
              <a:t>palety 2500</a:t>
            </a:r>
            <a:r>
              <a:rPr lang="pl-PL" sz="1700" dirty="0" smtClean="0"/>
              <a:t>, </a:t>
            </a:r>
            <a:r>
              <a:rPr lang="pl-PL" sz="1700" u="sng" dirty="0" smtClean="0"/>
              <a:t>nakrywane kartonem</a:t>
            </a:r>
            <a:r>
              <a:rPr lang="pl-PL" sz="1700" dirty="0" smtClean="0"/>
              <a:t> i </a:t>
            </a:r>
            <a:r>
              <a:rPr lang="pl-PL" sz="1700" u="sng" dirty="0" smtClean="0"/>
              <a:t>paskowane</a:t>
            </a:r>
            <a:r>
              <a:rPr lang="pl-PL" sz="1700" dirty="0" smtClean="0"/>
              <a:t>.</a:t>
            </a:r>
            <a:endParaRPr lang="pl-PL" sz="1700" b="1" dirty="0"/>
          </a:p>
        </p:txBody>
      </p:sp>
      <p:sp>
        <p:nvSpPr>
          <p:cNvPr id="19" name="Prostokąt 18"/>
          <p:cNvSpPr/>
          <p:nvPr/>
        </p:nvSpPr>
        <p:spPr>
          <a:xfrm>
            <a:off x="363415" y="6787662"/>
            <a:ext cx="211015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SPOSÓB PAKOWANIA</a:t>
            </a:r>
            <a:endParaRPr lang="pl-PL" sz="1400" b="1" dirty="0"/>
          </a:p>
        </p:txBody>
      </p:sp>
      <p:sp>
        <p:nvSpPr>
          <p:cNvPr id="20" name="Prostokąt 19"/>
          <p:cNvSpPr/>
          <p:nvPr/>
        </p:nvSpPr>
        <p:spPr>
          <a:xfrm>
            <a:off x="339970" y="6119448"/>
            <a:ext cx="3036276" cy="574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1600A</a:t>
            </a:r>
            <a:r>
              <a:rPr lang="pl-PL" sz="1700" dirty="0" smtClean="0"/>
              <a:t> - </a:t>
            </a:r>
            <a:r>
              <a:rPr lang="pl-PL" sz="1700" u="sng" dirty="0" smtClean="0"/>
              <a:t>oś 79,5mm</a:t>
            </a:r>
            <a:r>
              <a:rPr lang="pl-PL" sz="1700" dirty="0" smtClean="0"/>
              <a:t>.</a:t>
            </a:r>
          </a:p>
          <a:p>
            <a:pPr algn="just"/>
            <a:r>
              <a:rPr lang="pl-PL" sz="1700" dirty="0" smtClean="0"/>
              <a:t>Aparaty </a:t>
            </a:r>
            <a:r>
              <a:rPr lang="pl-PL" sz="1700" b="1" dirty="0" err="1" smtClean="0"/>
              <a:t>2500A</a:t>
            </a:r>
            <a:r>
              <a:rPr lang="pl-PL" sz="1700" dirty="0" smtClean="0"/>
              <a:t> - </a:t>
            </a:r>
            <a:r>
              <a:rPr lang="pl-PL" sz="1700" u="sng" dirty="0" smtClean="0"/>
              <a:t>oś 2500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21" name="Prostokąt 20"/>
          <p:cNvSpPr/>
          <p:nvPr/>
        </p:nvSpPr>
        <p:spPr>
          <a:xfrm>
            <a:off x="351691" y="5756031"/>
            <a:ext cx="2321171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 OSI BARO</a:t>
            </a:r>
            <a:endParaRPr lang="pl-P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48708" y="223838"/>
            <a:ext cx="3320317" cy="414337"/>
          </a:xfrm>
        </p:spPr>
        <p:txBody>
          <a:bodyPr/>
          <a:lstStyle/>
          <a:p>
            <a:pPr algn="l"/>
            <a:r>
              <a:rPr lang="pl-PL" dirty="0" smtClean="0"/>
              <a:t>Różnice w aparatach L5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473</TotalTime>
  <Words>237</Words>
  <Application>Microsoft Office PowerPoint</Application>
  <PresentationFormat>Papier Letter (8,5x11 cali)</PresentationFormat>
  <Paragraphs>66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Różnice w aparatach L5</vt:lpstr>
      <vt:lpstr>Różnice w aparatach L5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96</cp:revision>
  <dcterms:created xsi:type="dcterms:W3CDTF">2008-04-09T21:12:47Z</dcterms:created>
  <dcterms:modified xsi:type="dcterms:W3CDTF">2016-02-26T07:44:41Z</dcterms:modified>
</cp:coreProperties>
</file>