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8" r:id="rId3"/>
  </p:sldIdLst>
  <p:sldSz cx="7200900" cy="9361488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32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464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19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928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66010" algn="l" defTabSz="94640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39212" algn="l" defTabSz="94640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12414" algn="l" defTabSz="94640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785616" algn="l" defTabSz="94640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  <a:srgbClr val="FE6E6E"/>
    <a:srgbClr val="FFCB9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>
        <p:scale>
          <a:sx n="80" d="100"/>
          <a:sy n="80" d="100"/>
        </p:scale>
        <p:origin x="-1722" y="690"/>
      </p:cViewPr>
      <p:guideLst>
        <p:guide orient="horz" pos="2949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11350" y="739775"/>
            <a:ext cx="284638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20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640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1960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280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366010" algn="l" defTabSz="9464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1350" y="739775"/>
            <a:ext cx="2846388" cy="370363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1350" y="739775"/>
            <a:ext cx="2846388" cy="370363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40068" y="2907587"/>
            <a:ext cx="6120765" cy="2007194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80135" y="5304843"/>
            <a:ext cx="5040630" cy="2392380"/>
          </a:xfrm>
        </p:spPr>
        <p:txBody>
          <a:bodyPr/>
          <a:lstStyle>
            <a:lvl1pPr marL="0" indent="0" algn="ctr">
              <a:buNone/>
              <a:defRPr/>
            </a:lvl1pPr>
            <a:lvl2pPr marL="473202" indent="0" algn="ctr">
              <a:buNone/>
              <a:defRPr/>
            </a:lvl2pPr>
            <a:lvl3pPr marL="946404" indent="0" algn="ctr">
              <a:buNone/>
              <a:defRPr/>
            </a:lvl3pPr>
            <a:lvl4pPr marL="1419606" indent="0" algn="ctr">
              <a:buNone/>
              <a:defRPr/>
            </a:lvl4pPr>
            <a:lvl5pPr marL="1892808" indent="0" algn="ctr">
              <a:buNone/>
              <a:defRPr/>
            </a:lvl5pPr>
            <a:lvl6pPr marL="2366010" indent="0" algn="ctr">
              <a:buNone/>
              <a:defRPr/>
            </a:lvl6pPr>
            <a:lvl7pPr marL="2839212" indent="0" algn="ctr">
              <a:buNone/>
              <a:defRPr/>
            </a:lvl7pPr>
            <a:lvl8pPr marL="3312414" indent="0" algn="ctr">
              <a:buNone/>
              <a:defRPr/>
            </a:lvl8pPr>
            <a:lvl9pPr marL="3785616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548310" y="-1549036"/>
            <a:ext cx="1036372" cy="545957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600451" y="229162"/>
            <a:ext cx="2877026" cy="42419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723424" y="758997"/>
            <a:ext cx="2797016" cy="385023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680461" y="758997"/>
            <a:ext cx="2797016" cy="385023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723424" y="4765258"/>
            <a:ext cx="2797016" cy="385186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680461" y="4765258"/>
            <a:ext cx="2797016" cy="385186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8405" y="6015081"/>
            <a:ext cx="6120765" cy="1859296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68405" y="3967256"/>
            <a:ext cx="6120765" cy="2047826"/>
          </a:xfrm>
        </p:spPr>
        <p:txBody>
          <a:bodyPr anchor="b"/>
          <a:lstStyle>
            <a:lvl1pPr marL="0" indent="0">
              <a:buNone/>
              <a:defRPr sz="2100"/>
            </a:lvl1pPr>
            <a:lvl2pPr marL="473202" indent="0">
              <a:buNone/>
              <a:defRPr sz="1900"/>
            </a:lvl2pPr>
            <a:lvl3pPr marL="946404" indent="0">
              <a:buNone/>
              <a:defRPr sz="1700"/>
            </a:lvl3pPr>
            <a:lvl4pPr marL="1419606" indent="0">
              <a:buNone/>
              <a:defRPr sz="1400"/>
            </a:lvl4pPr>
            <a:lvl5pPr marL="1892808" indent="0">
              <a:buNone/>
              <a:defRPr sz="1400"/>
            </a:lvl5pPr>
            <a:lvl6pPr marL="2366010" indent="0">
              <a:buNone/>
              <a:defRPr sz="1400"/>
            </a:lvl6pPr>
            <a:lvl7pPr marL="2839212" indent="0">
              <a:buNone/>
              <a:defRPr sz="1400"/>
            </a:lvl7pPr>
            <a:lvl8pPr marL="3312414" indent="0">
              <a:buNone/>
              <a:defRPr sz="1400"/>
            </a:lvl8pPr>
            <a:lvl9pPr marL="3785616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23424" y="758996"/>
            <a:ext cx="2797016" cy="785812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680461" y="758996"/>
            <a:ext cx="2797016" cy="785812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0045" y="375435"/>
            <a:ext cx="6480810" cy="1560248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60045" y="2094959"/>
            <a:ext cx="3182065" cy="87438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60045" y="2969348"/>
            <a:ext cx="3182065" cy="53926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658792" y="2094959"/>
            <a:ext cx="3182064" cy="87438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658792" y="2969348"/>
            <a:ext cx="3182064" cy="53926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0045" y="372185"/>
            <a:ext cx="2368630" cy="158625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15352" y="372185"/>
            <a:ext cx="4025503" cy="798977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60045" y="1958437"/>
            <a:ext cx="2368630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11844" y="6553042"/>
            <a:ext cx="4320540" cy="77362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411844" y="837008"/>
            <a:ext cx="4320540" cy="5616893"/>
          </a:xfrm>
        </p:spPr>
        <p:txBody>
          <a:bodyPr/>
          <a:lstStyle>
            <a:lvl1pPr marL="0" indent="0">
              <a:buNone/>
              <a:defRPr sz="3300"/>
            </a:lvl1pPr>
            <a:lvl2pPr marL="473202" indent="0">
              <a:buNone/>
              <a:defRPr sz="2900"/>
            </a:lvl2pPr>
            <a:lvl3pPr marL="946404" indent="0">
              <a:buNone/>
              <a:defRPr sz="2500"/>
            </a:lvl3pPr>
            <a:lvl4pPr marL="1419606" indent="0">
              <a:buNone/>
              <a:defRPr sz="2100"/>
            </a:lvl4pPr>
            <a:lvl5pPr marL="1892808" indent="0">
              <a:buNone/>
              <a:defRPr sz="2100"/>
            </a:lvl5pPr>
            <a:lvl6pPr marL="2366010" indent="0">
              <a:buNone/>
              <a:defRPr sz="2100"/>
            </a:lvl6pPr>
            <a:lvl7pPr marL="2839212" indent="0">
              <a:buNone/>
              <a:defRPr sz="2100"/>
            </a:lvl7pPr>
            <a:lvl8pPr marL="3312414" indent="0">
              <a:buNone/>
              <a:defRPr sz="2100"/>
            </a:lvl8pPr>
            <a:lvl9pPr marL="3785616" indent="0">
              <a:buNone/>
              <a:defRPr sz="21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11844" y="7326664"/>
            <a:ext cx="4320540" cy="1098675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451" y="229162"/>
            <a:ext cx="2877026" cy="42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3424" y="758996"/>
            <a:ext cx="5754053" cy="785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23424" y="229163"/>
            <a:ext cx="2646998" cy="28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4019411" y="2808094"/>
            <a:ext cx="54478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23424" y="8729263"/>
            <a:ext cx="5754053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lIns="94640" tIns="47320" rIns="94640" bIns="47320"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919" y="8500102"/>
            <a:ext cx="2220278" cy="7053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73202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46404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419606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92808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21587" indent="-121587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51615" indent="-108442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94789" indent="-121587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824817" indent="-108442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67991" indent="-121587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541193" indent="-121587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014395" indent="-121587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87597" indent="-121587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960799" indent="-121587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zaokrąglony 35"/>
          <p:cNvSpPr/>
          <p:nvPr/>
        </p:nvSpPr>
        <p:spPr>
          <a:xfrm>
            <a:off x="26928" y="888142"/>
            <a:ext cx="6603900" cy="25204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4640" tIns="47320" rIns="94640" bIns="47320" rtlCol="0" anchor="t" anchorCtr="0"/>
          <a:lstStyle/>
          <a:p>
            <a:pPr marL="236601" indent="-236601" algn="just">
              <a:spcAft>
                <a:spcPts val="1200"/>
              </a:spcAft>
              <a:buAutoNum type="arabicPeriod"/>
            </a:pPr>
            <a:r>
              <a:rPr lang="pl-PL" sz="1200" dirty="0" smtClean="0">
                <a:solidFill>
                  <a:schemeClr val="dk1"/>
                </a:solidFill>
              </a:rPr>
              <a:t>Przed rozpoczęciem pracy lider (lub inna osoba wyznaczona) odpowiedzialny jest za włączenie zaworu sprężonego powietrza, na przydzielonej linii produkcyjnej.</a:t>
            </a:r>
          </a:p>
          <a:p>
            <a:pPr marL="236601" indent="-236601" algn="just">
              <a:spcAft>
                <a:spcPts val="1200"/>
              </a:spcAft>
              <a:buAutoNum type="arabicPeriod"/>
            </a:pPr>
            <a:r>
              <a:rPr lang="pl-PL" sz="1200" dirty="0" smtClean="0">
                <a:solidFill>
                  <a:schemeClr val="dk1"/>
                </a:solidFill>
              </a:rPr>
              <a:t>Włączenie zaworu polega na ustawieniu rękojeści zaworu równolegle do instalacji sprężonego powietrza.</a:t>
            </a:r>
          </a:p>
          <a:p>
            <a:pPr marL="236601" indent="-236601" algn="just">
              <a:spcAft>
                <a:spcPts val="1200"/>
              </a:spcAft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AutoNum type="arabicPeriod"/>
            </a:pPr>
            <a:r>
              <a:rPr lang="pl-PL" sz="1200" dirty="0" smtClean="0">
                <a:solidFill>
                  <a:schemeClr val="dk1"/>
                </a:solidFill>
              </a:rPr>
              <a:t>Jeśli na danej linii produkcja zostaje zakończona, lider (lub  inna osoba  wyznaczona) odpowiedzialny jest za wyłączenie zaworu sprężonego powietrza.</a:t>
            </a: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r>
              <a:rPr lang="pl-PL" sz="1200" dirty="0" smtClean="0">
                <a:solidFill>
                  <a:schemeClr val="dk1"/>
                </a:solidFill>
              </a:rPr>
              <a:t>Wyłączenie zaworu polega na ustawieniu rękojeści zaworu prostopadle do instalacji sprężonego powietrza.</a:t>
            </a: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r>
              <a:rPr lang="pl-PL" sz="1200" dirty="0" smtClean="0">
                <a:solidFill>
                  <a:schemeClr val="dk1"/>
                </a:solidFill>
              </a:rPr>
              <a:t>Jeżeli na danej linii nie wykonywana jest produkcja, a istnieje konieczność włączenia sprężonego powietrza np. do prac prewencyjnych, wtedy osobą odpowiedzialną za wyłączenie zaworu po zakończonych pracach staje się osoba  włączająca zawór.</a:t>
            </a:r>
          </a:p>
          <a:p>
            <a:pPr marL="236601" indent="-236601" algn="just">
              <a:spcAft>
                <a:spcPts val="1200"/>
              </a:spcAft>
              <a:buFontTx/>
              <a:buAutoNum type="arabicPeriod"/>
            </a:pPr>
            <a:r>
              <a:rPr lang="pl-PL" sz="1200" dirty="0" smtClean="0">
                <a:solidFill>
                  <a:schemeClr val="tx1"/>
                </a:solidFill>
              </a:rPr>
              <a:t>Każdy zawór dodatkowo został oznaczony tabliczkami informacyjnymi „ZAWÓR ODCINAJĄCY SPRĘŻONE POWIETRZE”</a:t>
            </a:r>
          </a:p>
          <a:p>
            <a:pPr marL="236601" indent="-236601" algn="just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 algn="just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/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  <a:p>
            <a:pPr marL="236601" indent="-236601">
              <a:buAutoNum type="arabicPeriod"/>
            </a:pPr>
            <a:endParaRPr lang="pl-PL" sz="1200" dirty="0" smtClean="0">
              <a:solidFill>
                <a:schemeClr val="dk1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5519"/>
            <a:ext cx="191193" cy="3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4640" tIns="47320" rIns="94640" bIns="47320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202561" y="8802159"/>
            <a:ext cx="5141371" cy="472646"/>
          </a:xfrm>
          <a:prstGeom prst="rect">
            <a:avLst/>
          </a:prstGeom>
          <a:noFill/>
        </p:spPr>
        <p:txBody>
          <a:bodyPr wrap="square" lIns="94640" tIns="47320" rIns="94640" bIns="47320" rtlCol="0">
            <a:spAutoFit/>
          </a:bodyPr>
          <a:lstStyle/>
          <a:p>
            <a:r>
              <a:rPr lang="pl-PL" sz="1200" dirty="0" smtClean="0"/>
              <a:t>Autor: Marcin Czech	                	 Symbol zmiany: A         </a:t>
            </a:r>
          </a:p>
          <a:p>
            <a:r>
              <a:rPr lang="pl-PL" sz="1200" dirty="0" smtClean="0"/>
              <a:t>Data przygotowanie: 14.04.2016	 Nr dokumentu 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616293" y="3920120"/>
            <a:ext cx="6247945" cy="418730"/>
          </a:xfrm>
          <a:prstGeom prst="rect">
            <a:avLst/>
          </a:prstGeom>
        </p:spPr>
        <p:txBody>
          <a:bodyPr wrap="square" lIns="94640" tIns="47320" rIns="94640" bIns="47320">
            <a:spAutoFit/>
          </a:bodyPr>
          <a:lstStyle/>
          <a:p>
            <a:pPr algn="ctr"/>
            <a:endParaRPr lang="pl-PL" sz="2100" dirty="0">
              <a:ln w="10160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 sz="quarter"/>
          </p:nvPr>
        </p:nvSpPr>
        <p:spPr>
          <a:xfrm>
            <a:off x="2289517" y="229162"/>
            <a:ext cx="4187960" cy="424192"/>
          </a:xfrm>
        </p:spPr>
        <p:txBody>
          <a:bodyPr/>
          <a:lstStyle/>
          <a:p>
            <a:pPr algn="ctr"/>
            <a:r>
              <a:rPr lang="pl-PL" dirty="0" smtClean="0"/>
              <a:t> Procedura włączania/wyłączania sprężonego powietrza</a:t>
            </a:r>
            <a:r>
              <a:rPr lang="en-US" dirty="0" smtClean="0"/>
              <a:t/>
            </a:r>
            <a:br>
              <a:rPr lang="en-US" dirty="0" smtClean="0"/>
            </a:br>
            <a:endParaRPr lang="pl-PL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4911384" y="2244358"/>
            <a:ext cx="1427871" cy="472646"/>
          </a:xfrm>
          <a:prstGeom prst="rect">
            <a:avLst/>
          </a:prstGeom>
          <a:noFill/>
        </p:spPr>
        <p:txBody>
          <a:bodyPr wrap="square" lIns="94640" tIns="47320" rIns="94640" bIns="47320" rtlCol="0">
            <a:spAutoFit/>
          </a:bodyPr>
          <a:lstStyle/>
          <a:p>
            <a:r>
              <a:rPr lang="pl-PL" sz="1200" dirty="0" smtClean="0"/>
              <a:t>ZAWÓR OTWARTY</a:t>
            </a:r>
            <a:endParaRPr lang="pl-PL" sz="1200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4962966" y="4868766"/>
            <a:ext cx="1427871" cy="472646"/>
          </a:xfrm>
          <a:prstGeom prst="rect">
            <a:avLst/>
          </a:prstGeom>
          <a:noFill/>
        </p:spPr>
        <p:txBody>
          <a:bodyPr wrap="square" lIns="94640" tIns="47320" rIns="94640" bIns="47320" rtlCol="0">
            <a:spAutoFit/>
          </a:bodyPr>
          <a:lstStyle/>
          <a:p>
            <a:r>
              <a:rPr lang="pl-PL" sz="1200" dirty="0" smtClean="0"/>
              <a:t>ZAWÓR ZAMKNIĘTY</a:t>
            </a:r>
            <a:endParaRPr lang="pl-PL" sz="12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1" y="2062649"/>
            <a:ext cx="1237674" cy="152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0323" y="4778004"/>
            <a:ext cx="1380174" cy="157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10089" y="7679690"/>
            <a:ext cx="1770221" cy="87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Łącznik prosty ze strzałką 38"/>
          <p:cNvCxnSpPr/>
          <p:nvPr/>
        </p:nvCxnSpPr>
        <p:spPr>
          <a:xfrm flipH="1">
            <a:off x="3257550" y="2436388"/>
            <a:ext cx="1703073" cy="154412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/>
          <p:nvPr/>
        </p:nvCxnSpPr>
        <p:spPr>
          <a:xfrm flipH="1">
            <a:off x="3696176" y="5093943"/>
            <a:ext cx="1276313" cy="458324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54500" y="2182829"/>
          <a:ext cx="6048001" cy="5897745"/>
        </p:xfrm>
        <a:graphic>
          <a:graphicData uri="http://schemas.openxmlformats.org/drawingml/2006/table">
            <a:tbl>
              <a:tblPr/>
              <a:tblGrid>
                <a:gridCol w="375604"/>
                <a:gridCol w="2620328"/>
                <a:gridCol w="1560195"/>
                <a:gridCol w="1491874"/>
              </a:tblGrid>
              <a:tr h="2184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4829" marR="348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417994" y="181155"/>
            <a:ext cx="4207193" cy="424192"/>
          </a:xfrm>
        </p:spPr>
        <p:txBody>
          <a:bodyPr/>
          <a:lstStyle/>
          <a:p>
            <a:pPr algn="ctr"/>
            <a:r>
              <a:rPr lang="pl-PL" dirty="0" smtClean="0"/>
              <a:t>Procedura włączania/wyłączania sprężonego powietrza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43389" y="1204859"/>
          <a:ext cx="6048000" cy="773981"/>
        </p:xfrm>
        <a:graphic>
          <a:graphicData uri="http://schemas.openxmlformats.org/drawingml/2006/table">
            <a:tbl>
              <a:tblPr/>
              <a:tblGrid>
                <a:gridCol w="2238373"/>
                <a:gridCol w="3809627"/>
              </a:tblGrid>
              <a:tr h="246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7607" marR="5760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607" marR="5760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7607" marR="5760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607" marR="5760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7607" marR="5760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607" marR="57607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71170" y="697237"/>
            <a:ext cx="5858510" cy="34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700" dirty="0" smtClean="0"/>
              <a:t>Lista osób uczestniczących w szkoleniu</a:t>
            </a:r>
            <a:endParaRPr lang="pl-PL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1151</TotalTime>
  <Words>187</Words>
  <Application>Microsoft Office PowerPoint</Application>
  <PresentationFormat>Niestandardowy</PresentationFormat>
  <Paragraphs>71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 Procedura włączania/wyłączania sprężonego powietrza </vt:lpstr>
      <vt:lpstr>Procedura włączania/wyłączania sprężonego powietrza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SESA176988</cp:lastModifiedBy>
  <cp:revision>96</cp:revision>
  <dcterms:created xsi:type="dcterms:W3CDTF">2008-04-09T21:12:47Z</dcterms:created>
  <dcterms:modified xsi:type="dcterms:W3CDTF">2016-05-05T06:51:45Z</dcterms:modified>
</cp:coreProperties>
</file>