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23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156604" y="223838"/>
            <a:ext cx="4532066" cy="414337"/>
          </a:xfrm>
        </p:spPr>
        <p:txBody>
          <a:bodyPr/>
          <a:lstStyle/>
          <a:p>
            <a:pPr algn="l"/>
            <a:r>
              <a:rPr lang="pl-PL" sz="2400" dirty="0"/>
              <a:t>LZP- Nieplanowana zmiana produkcji </a:t>
            </a:r>
            <a:endParaRPr lang="en-US" sz="2400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948268" y="569343"/>
            <a:ext cx="4792134" cy="7551248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l-PL" sz="18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None/>
            </a:pPr>
            <a:endParaRPr lang="pl-PL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</a:t>
            </a:r>
            <a:r>
              <a:rPr lang="pl-PL" sz="1200" dirty="0" err="1"/>
              <a:t>A.Baranik</a:t>
            </a:r>
            <a:r>
              <a:rPr lang="pl-PL" sz="1200" dirty="0"/>
              <a:t>……………………… Symbol zmiany…A………….          </a:t>
            </a:r>
          </a:p>
          <a:p>
            <a:r>
              <a:rPr lang="pl-PL" sz="1200" dirty="0"/>
              <a:t>Data przygotowanie 2017.07.14……  Nr dokumentu …P20……..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15" y="1048189"/>
            <a:ext cx="1310081" cy="1920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ole tekstowe 3"/>
          <p:cNvSpPr txBox="1"/>
          <p:nvPr/>
        </p:nvSpPr>
        <p:spPr>
          <a:xfrm>
            <a:off x="586596" y="1863437"/>
            <a:ext cx="31387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dirty="0" err="1"/>
              <a:t>Andonie</a:t>
            </a:r>
            <a:r>
              <a:rPr lang="pl-PL" dirty="0"/>
              <a:t> istnieje kategoria nieplanowana zmiana produkcji.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b="1" dirty="0"/>
              <a:t>Kiedy jej używamy?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Używamy jej w przypadku zmiany planu z powodu braku surowca, niezgodnych surowców, braku zamówień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772912" y="3141561"/>
            <a:ext cx="28614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NP.  Planujemy pracę na MNMX dla 6 osób, po godzinie pracy okazuje się, że na stanowisku jest końcówka 00996770A i do końca zmiany nie wystarczy dla wszystkich zaplanowanych pracowników. Lider </a:t>
            </a:r>
            <a:r>
              <a:rPr lang="pl-PL" dirty="0" err="1"/>
              <a:t>przeplanowuje</a:t>
            </a:r>
            <a:r>
              <a:rPr lang="pl-PL" dirty="0"/>
              <a:t> produkcję, zmniejsza ilość osób oddając pracowników na inne sektory i STRACONY czas dla wszystkich linii które były w tą akcję zamieszane wpisujemy do kategorii </a:t>
            </a:r>
            <a:r>
              <a:rPr lang="pl-PL" sz="1400" b="1" dirty="0"/>
              <a:t>NIEPLANOWANA ZMIANA PRODUKCJI </a:t>
            </a:r>
            <a:endParaRPr lang="pl-PL" b="1" dirty="0"/>
          </a:p>
          <a:p>
            <a:endParaRPr lang="pl-PL" dirty="0"/>
          </a:p>
        </p:txBody>
      </p:sp>
      <p:sp>
        <p:nvSpPr>
          <p:cNvPr id="6" name="Strzałka: w prawo 5"/>
          <p:cNvSpPr/>
          <p:nvPr/>
        </p:nvSpPr>
        <p:spPr>
          <a:xfrm>
            <a:off x="2553419" y="2398143"/>
            <a:ext cx="1105325" cy="189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30" y="5319110"/>
            <a:ext cx="2938878" cy="1961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915728" y="223838"/>
            <a:ext cx="3253297" cy="414337"/>
          </a:xfrm>
        </p:spPr>
        <p:txBody>
          <a:bodyPr/>
          <a:lstStyle/>
          <a:p>
            <a:pPr algn="l"/>
            <a:r>
              <a:rPr lang="pl-PL" dirty="0"/>
              <a:t>LZP- Nieplanowana zmiana produkcji 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/>
              <a:t>Lista osób uczestniczących w szkoleniu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441</TotalTime>
  <Words>170</Words>
  <Application>Microsoft Office PowerPoint</Application>
  <PresentationFormat>Papier Letter (8,5x11 cali)</PresentationFormat>
  <Paragraphs>53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Verdana</vt:lpstr>
      <vt:lpstr>Wingdings</vt:lpstr>
      <vt:lpstr>SinglePointLesson_CM_Tools</vt:lpstr>
      <vt:lpstr>LZP- Nieplanowana zmiana produkcji </vt:lpstr>
      <vt:lpstr>LZP- Nieplanowana zmiana produkcji 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Aleksandra Baranik</cp:lastModifiedBy>
  <cp:revision>51</cp:revision>
  <dcterms:created xsi:type="dcterms:W3CDTF">2008-04-09T21:12:47Z</dcterms:created>
  <dcterms:modified xsi:type="dcterms:W3CDTF">2017-07-14T05:11:41Z</dcterms:modified>
</cp:coreProperties>
</file>