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87" d="100"/>
          <a:sy n="87" d="100"/>
        </p:scale>
        <p:origin x="31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solidFill>
                  <a:schemeClr val="hlink"/>
                </a:solidFill>
              </a:rPr>
              <a:t>Krótkie info.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260648" y="8589164"/>
            <a:ext cx="633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Autor:  Izabela Puz                                      Symbol zmiany A          </a:t>
            </a:r>
          </a:p>
          <a:p>
            <a:r>
              <a:rPr lang="pl-PL" sz="900" dirty="0"/>
              <a:t>Data przygotowania: 25.01.2018                 Nr dokumentu P021</a:t>
            </a:r>
          </a:p>
        </p:txBody>
      </p:sp>
      <p:sp>
        <p:nvSpPr>
          <p:cNvPr id="38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077988" y="242610"/>
            <a:ext cx="4329921" cy="347690"/>
          </a:xfrm>
        </p:spPr>
        <p:txBody>
          <a:bodyPr/>
          <a:lstStyle/>
          <a:p>
            <a:pPr algn="l"/>
            <a:r>
              <a:rPr lang="pl-PL" sz="2000" dirty="0">
                <a:solidFill>
                  <a:srgbClr val="FF0000"/>
                </a:solidFill>
              </a:rPr>
              <a:t>Audyt zmianowy 5S_Sektor produkcyjny oraz działy wsparcia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0" y="3525391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54" name="pole tekstowe 53"/>
          <p:cNvSpPr txBox="1"/>
          <p:nvPr/>
        </p:nvSpPr>
        <p:spPr>
          <a:xfrm>
            <a:off x="-4275" y="1064490"/>
            <a:ext cx="659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1">
                    <a:lumMod val="75000"/>
                  </a:schemeClr>
                </a:solidFill>
              </a:rPr>
              <a:t>Po zakończeniu pracy </a:t>
            </a:r>
            <a:r>
              <a:rPr lang="pl-PL" sz="1400" b="1" u="sng" dirty="0">
                <a:solidFill>
                  <a:schemeClr val="accent1">
                    <a:lumMod val="75000"/>
                  </a:schemeClr>
                </a:solidFill>
              </a:rPr>
              <a:t>ODPOWIEDZ</a:t>
            </a:r>
            <a:r>
              <a:rPr lang="pl-PL" sz="1400" b="1" dirty="0">
                <a:solidFill>
                  <a:schemeClr val="accent1">
                    <a:lumMod val="75000"/>
                  </a:schemeClr>
                </a:solidFill>
              </a:rPr>
              <a:t> NA PYTANIA ZNAJDUJĄCE SIĘ NA FORMULARZU</a:t>
            </a:r>
          </a:p>
        </p:txBody>
      </p:sp>
      <p:pic>
        <p:nvPicPr>
          <p:cNvPr id="55" name="Picture 173" descr="AMDOUB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23220" y="3458303"/>
            <a:ext cx="956580" cy="263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pole tekstowe 55"/>
          <p:cNvSpPr txBox="1"/>
          <p:nvPr/>
        </p:nvSpPr>
        <p:spPr>
          <a:xfrm>
            <a:off x="2959224" y="2132153"/>
            <a:ext cx="2349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Jeśli odpowiedź jest pozytywna zaznacz  kwadrat na </a:t>
            </a:r>
            <a:r>
              <a:rPr lang="pl-PL" sz="1200" dirty="0">
                <a:solidFill>
                  <a:schemeClr val="accent1">
                    <a:lumMod val="75000"/>
                  </a:schemeClr>
                </a:solidFill>
              </a:rPr>
              <a:t>zielono</a:t>
            </a:r>
          </a:p>
          <a:p>
            <a:pPr algn="ctr"/>
            <a:r>
              <a:rPr lang="pl-PL" sz="1200" dirty="0"/>
              <a:t>a następnie opuść stanowisko pracy.</a:t>
            </a:r>
          </a:p>
        </p:txBody>
      </p:sp>
      <p:sp>
        <p:nvSpPr>
          <p:cNvPr id="57" name="pole tekstowe 56"/>
          <p:cNvSpPr txBox="1"/>
          <p:nvPr/>
        </p:nvSpPr>
        <p:spPr>
          <a:xfrm>
            <a:off x="2639671" y="3072313"/>
            <a:ext cx="2988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Jeżeli chociaż jedna odpowiedź jest negatywna zaznacz kwadrat na </a:t>
            </a:r>
            <a:r>
              <a:rPr lang="pl-PL" sz="1200" dirty="0">
                <a:solidFill>
                  <a:srgbClr val="FF0000"/>
                </a:solidFill>
              </a:rPr>
              <a:t>czerwono </a:t>
            </a:r>
          </a:p>
          <a:p>
            <a:pPr algn="ctr"/>
            <a:r>
              <a:rPr lang="pl-PL" sz="1200" dirty="0"/>
              <a:t>a następnie rozwiąż problem zanim opuścisz stanowisko pracy (usuń lub wpisz do Andon lub zgłoś do przełożonego)</a:t>
            </a:r>
          </a:p>
        </p:txBody>
      </p:sp>
      <p:pic>
        <p:nvPicPr>
          <p:cNvPr id="58" name="Picture 1"/>
          <p:cNvPicPr>
            <a:picLocks noChangeAspect="1" noChangeArrowheads="1"/>
          </p:cNvPicPr>
          <p:nvPr/>
        </p:nvPicPr>
        <p:blipFill>
          <a:blip r:embed="rId4" cstate="print"/>
          <a:srcRect b="31888"/>
          <a:stretch>
            <a:fillRect/>
          </a:stretch>
        </p:blipFill>
        <p:spPr bwMode="auto">
          <a:xfrm>
            <a:off x="456385" y="2146550"/>
            <a:ext cx="923415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9" name="Objaśnienie prostokątne zaokrąglone 58"/>
          <p:cNvSpPr/>
          <p:nvPr/>
        </p:nvSpPr>
        <p:spPr bwMode="auto">
          <a:xfrm>
            <a:off x="332656" y="1934788"/>
            <a:ext cx="2410544" cy="1237098"/>
          </a:xfrm>
          <a:prstGeom prst="wedgeRoundRectCallou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 cstate="print"/>
          <a:srcRect l="21978" t="38528" r="8941"/>
          <a:stretch>
            <a:fillRect/>
          </a:stretch>
        </p:blipFill>
        <p:spPr bwMode="auto">
          <a:xfrm>
            <a:off x="1537928" y="2117846"/>
            <a:ext cx="1080120" cy="829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" name="pole tekstowe 60"/>
          <p:cNvSpPr txBox="1"/>
          <p:nvPr/>
        </p:nvSpPr>
        <p:spPr>
          <a:xfrm>
            <a:off x="203376" y="6221426"/>
            <a:ext cx="1258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i="1" dirty="0">
                <a:solidFill>
                  <a:schemeClr val="accent1">
                    <a:lumMod val="75000"/>
                  </a:schemeClr>
                </a:solidFill>
              </a:rPr>
              <a:t> lider obszaru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097" y="5420133"/>
            <a:ext cx="4305990" cy="2462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rgbClr val="00B05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4" name="Wybuch 1 63"/>
          <p:cNvSpPr/>
          <p:nvPr/>
        </p:nvSpPr>
        <p:spPr bwMode="auto">
          <a:xfrm>
            <a:off x="4039738" y="5792354"/>
            <a:ext cx="2115402" cy="1452322"/>
          </a:xfrm>
          <a:prstGeom prst="irregularSeal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2864860" y="4457308"/>
            <a:ext cx="2349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Swoje miejsce pracy powinieneś oddać kolejnej zmianie bezpieczne i posprzątane.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/>
              <a:t>Lista osób uczestniczących w szkoleniu</a:t>
            </a:r>
          </a:p>
        </p:txBody>
      </p:sp>
      <p:sp>
        <p:nvSpPr>
          <p:cNvPr id="3" name="Prostokąt 2"/>
          <p:cNvSpPr/>
          <p:nvPr/>
        </p:nvSpPr>
        <p:spPr>
          <a:xfrm>
            <a:off x="2138245" y="92671"/>
            <a:ext cx="4162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Audyt zmianowy 5S_Sektor produkcyjny oraz działy wsparcia</a:t>
            </a:r>
            <a:endParaRPr lang="pl-PL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372</TotalTime>
  <Words>150</Words>
  <Application>Microsoft Office PowerPoint</Application>
  <PresentationFormat>Papier Letter (8,5x11 cali)</PresentationFormat>
  <Paragraphs>48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Verdana</vt:lpstr>
      <vt:lpstr>SinglePointLesson_CM_Tools</vt:lpstr>
      <vt:lpstr>Audyt zmianowy 5S_Sektor produkcyjny oraz działy wsparcia</vt:lpstr>
      <vt:lpstr>Prezentacja programu PowerPoint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Aleksandra Baranik</cp:lastModifiedBy>
  <cp:revision>48</cp:revision>
  <dcterms:created xsi:type="dcterms:W3CDTF">2008-04-09T21:12:47Z</dcterms:created>
  <dcterms:modified xsi:type="dcterms:W3CDTF">2018-01-27T07:16:22Z</dcterms:modified>
</cp:coreProperties>
</file>