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23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32115" y="2808982"/>
            <a:ext cx="1975910" cy="4795698"/>
          </a:xfrm>
          <a:prstGeom prst="rect">
            <a:avLst/>
          </a:prstGeom>
        </p:spPr>
      </p:pic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56604" y="223838"/>
            <a:ext cx="4532066" cy="414337"/>
          </a:xfrm>
        </p:spPr>
        <p:txBody>
          <a:bodyPr/>
          <a:lstStyle/>
          <a:p>
            <a:pPr algn="l"/>
            <a:r>
              <a:rPr lang="pl-PL" sz="2400" dirty="0"/>
              <a:t>Projekt NEMA </a:t>
            </a:r>
            <a:br>
              <a:rPr lang="pl-PL" sz="2400" dirty="0"/>
            </a:br>
            <a:r>
              <a:rPr lang="pl-PL" sz="2400" dirty="0"/>
              <a:t>Compact NSX</a:t>
            </a:r>
            <a:endParaRPr lang="en-US" sz="2400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948268" y="569343"/>
            <a:ext cx="4792134" cy="7551248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None/>
            </a:pPr>
            <a:endParaRPr lang="pl-PL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R. Dąbek……………………… Symbol zmiany…A………….          </a:t>
            </a:r>
          </a:p>
          <a:p>
            <a:r>
              <a:rPr lang="pl-PL" sz="1200" dirty="0"/>
              <a:t>Data przygotowanie 2017.07.26……  Nr dokumentu …P22……..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1895" y="1992546"/>
            <a:ext cx="3138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Usunięcie z etykiety technicznej oznaczeń dotyczących certyfikacji „NEMA”.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91506" y="4218875"/>
            <a:ext cx="28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Było:</a:t>
            </a:r>
          </a:p>
        </p:txBody>
      </p:sp>
      <p:sp>
        <p:nvSpPr>
          <p:cNvPr id="6" name="Strzałka: w prawo 5"/>
          <p:cNvSpPr/>
          <p:nvPr/>
        </p:nvSpPr>
        <p:spPr>
          <a:xfrm>
            <a:off x="2518914" y="2398143"/>
            <a:ext cx="1079075" cy="21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8" name="Picture 4" descr="Tekst alternatywny wygenerowany przez komputer:&#10;C om &#10;Ui 800 &#10;NEMAA &#10;35 &#10;60947-2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95" y="983314"/>
            <a:ext cx="2666706" cy="32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197022" y="6262652"/>
            <a:ext cx="28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pl-PL" dirty="0"/>
              <a:t>Jest: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5"/>
          <a:srcRect t="918" b="1"/>
          <a:stretch/>
        </p:blipFill>
        <p:spPr>
          <a:xfrm rot="16200000">
            <a:off x="3022961" y="4863383"/>
            <a:ext cx="1994222" cy="4795698"/>
          </a:xfrm>
          <a:prstGeom prst="rect">
            <a:avLst/>
          </a:prstGeom>
        </p:spPr>
      </p:pic>
      <p:sp>
        <p:nvSpPr>
          <p:cNvPr id="18" name="Strzałka: w prawo 17"/>
          <p:cNvSpPr/>
          <p:nvPr/>
        </p:nvSpPr>
        <p:spPr>
          <a:xfrm>
            <a:off x="191506" y="6631984"/>
            <a:ext cx="1079075" cy="21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: w prawo 20"/>
          <p:cNvSpPr/>
          <p:nvPr/>
        </p:nvSpPr>
        <p:spPr>
          <a:xfrm>
            <a:off x="191506" y="4607462"/>
            <a:ext cx="1079075" cy="21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915728" y="223838"/>
            <a:ext cx="3253297" cy="414337"/>
          </a:xfrm>
        </p:spPr>
        <p:txBody>
          <a:bodyPr/>
          <a:lstStyle/>
          <a:p>
            <a:pPr algn="l"/>
            <a:r>
              <a:rPr lang="pl-PL" dirty="0"/>
              <a:t>Projekt NEMA </a:t>
            </a:r>
            <a:br>
              <a:rPr lang="pl-PL" dirty="0"/>
            </a:br>
            <a:r>
              <a:rPr lang="pl-PL" dirty="0"/>
              <a:t>Compact NSX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492</TotalTime>
  <Words>85</Words>
  <Application>Microsoft Office PowerPoint</Application>
  <PresentationFormat>Papier Letter (8,5x11 cali)</PresentationFormat>
  <Paragraphs>51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Verdana</vt:lpstr>
      <vt:lpstr>Wingdings</vt:lpstr>
      <vt:lpstr>SinglePointLesson_CM_Tools</vt:lpstr>
      <vt:lpstr>Projekt NEMA  Compact NSX</vt:lpstr>
      <vt:lpstr>Projekt NEMA  Compact NSX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ROBERT DABEK</cp:lastModifiedBy>
  <cp:revision>56</cp:revision>
  <cp:lastPrinted>2017-07-26T12:08:53Z</cp:lastPrinted>
  <dcterms:created xsi:type="dcterms:W3CDTF">2008-04-09T21:12:47Z</dcterms:created>
  <dcterms:modified xsi:type="dcterms:W3CDTF">2017-07-26T12:36:17Z</dcterms:modified>
</cp:coreProperties>
</file>