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9" r:id="rId2"/>
    <p:sldId id="258" r:id="rId3"/>
  </p:sldIdLst>
  <p:sldSz cx="6858000" cy="9144000" type="letter"/>
  <p:notesSz cx="6669088" cy="9872663"/>
  <p:custDataLst>
    <p:tags r:id="rId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5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09" autoAdjust="0"/>
    <p:restoredTop sz="94718" autoAdjust="0"/>
  </p:normalViewPr>
  <p:slideViewPr>
    <p:cSldViewPr snapToGrid="0">
      <p:cViewPr>
        <p:scale>
          <a:sx n="100" d="100"/>
          <a:sy n="100" d="100"/>
        </p:scale>
        <p:origin x="1380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4" d="100"/>
          <a:sy n="54" d="100"/>
        </p:scale>
        <p:origin x="-1818" y="-102"/>
      </p:cViewPr>
      <p:guideLst>
        <p:guide orient="horz" pos="3110"/>
        <p:guide pos="210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938" cy="493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7607" y="0"/>
            <a:ext cx="2889938" cy="493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946275" y="739775"/>
            <a:ext cx="2776538" cy="37036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909" y="4689759"/>
            <a:ext cx="5335270" cy="4443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7895"/>
            <a:ext cx="2889938" cy="493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7607" y="9377895"/>
            <a:ext cx="2889938" cy="493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26A11E3-2D5B-4D38-AE64-19225E5CA501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8168EB-7FC4-40CB-99BB-3F41E38C7C53}" type="slidenum">
              <a:rPr lang="en-US"/>
              <a:pPr/>
              <a:t>1</a:t>
            </a:fld>
            <a:endParaRPr lang="en-US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8168EB-7FC4-40CB-99BB-3F41E38C7C53}" type="slidenum">
              <a:rPr lang="en-US"/>
              <a:pPr/>
              <a:t>2</a:t>
            </a:fld>
            <a:endParaRPr lang="en-US" dirty="0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l-PL"/>
              <a:t>Kliknij, aby edytować styl wzorca podtytułu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tytułu pionowego 2"/>
          <p:cNvSpPr>
            <a:spLocks noGrp="1"/>
          </p:cNvSpPr>
          <p:nvPr>
            <p:ph type="body" orient="vert" idx="1" hasCustomPrompt="1"/>
          </p:nvPr>
        </p:nvSpPr>
        <p:spPr>
          <a:xfrm rot="16200000">
            <a:off x="2414324" y="-1446477"/>
            <a:ext cx="1012295" cy="5199592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pl-PL" dirty="0"/>
              <a:t>Autor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ytuł i 4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sz="quarter"/>
          </p:nvPr>
        </p:nvSpPr>
        <p:spPr>
          <a:xfrm>
            <a:off x="3429000" y="223838"/>
            <a:ext cx="2740025" cy="414337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>
          <a:xfrm>
            <a:off x="688975" y="741363"/>
            <a:ext cx="2663825" cy="3760787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quarter" idx="2"/>
          </p:nvPr>
        </p:nvSpPr>
        <p:spPr>
          <a:xfrm>
            <a:off x="3505200" y="741363"/>
            <a:ext cx="2663825" cy="3760787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3"/>
          </p:nvPr>
        </p:nvSpPr>
        <p:spPr>
          <a:xfrm>
            <a:off x="688975" y="4654550"/>
            <a:ext cx="2663825" cy="3762375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3505200" y="4654550"/>
            <a:ext cx="2663825" cy="3762375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688975" y="741363"/>
            <a:ext cx="2663825" cy="7675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3505200" y="741363"/>
            <a:ext cx="2663825" cy="7675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0" y="223838"/>
            <a:ext cx="2740025" cy="41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8975" y="741363"/>
            <a:ext cx="5480050" cy="7675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2" name="Text Box 8"/>
          <p:cNvSpPr txBox="1">
            <a:spLocks noChangeArrowheads="1"/>
          </p:cNvSpPr>
          <p:nvPr/>
        </p:nvSpPr>
        <p:spPr bwMode="auto">
          <a:xfrm>
            <a:off x="688975" y="223838"/>
            <a:ext cx="25209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pl-PL" b="1" dirty="0">
                <a:solidFill>
                  <a:schemeClr val="hlink"/>
                </a:solidFill>
              </a:rPr>
              <a:t>Krótkie info.</a:t>
            </a:r>
            <a:endParaRPr lang="en-US" b="1" dirty="0">
              <a:solidFill>
                <a:schemeClr val="hlink"/>
              </a:solidFill>
            </a:endParaRPr>
          </a:p>
        </p:txBody>
      </p:sp>
      <p:sp>
        <p:nvSpPr>
          <p:cNvPr id="1033" name="Text Box 9"/>
          <p:cNvSpPr txBox="1">
            <a:spLocks noChangeArrowheads="1"/>
          </p:cNvSpPr>
          <p:nvPr/>
        </p:nvSpPr>
        <p:spPr bwMode="auto">
          <a:xfrm rot="5400000">
            <a:off x="3761582" y="2740819"/>
            <a:ext cx="5321300" cy="274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chemeClr val="hlink"/>
                </a:solidFill>
              </a:rPr>
              <a:t>Single Point Lesson</a:t>
            </a:r>
          </a:p>
        </p:txBody>
      </p:sp>
      <p:sp>
        <p:nvSpPr>
          <p:cNvPr id="1034" name="Line 10"/>
          <p:cNvSpPr>
            <a:spLocks noChangeShapeType="1"/>
          </p:cNvSpPr>
          <p:nvPr/>
        </p:nvSpPr>
        <p:spPr bwMode="auto">
          <a:xfrm>
            <a:off x="688975" y="8526463"/>
            <a:ext cx="548005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pl-PL" dirty="0"/>
          </a:p>
        </p:txBody>
      </p:sp>
      <p:pic>
        <p:nvPicPr>
          <p:cNvPr id="1036" name="Picture 12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4460875" y="8302625"/>
            <a:ext cx="2114550" cy="68897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r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2pPr>
      <a:lvl3pPr algn="r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3pPr>
      <a:lvl4pPr algn="r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4pPr>
      <a:lvl5pPr algn="r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9pPr>
    </p:titleStyle>
    <p:bodyStyle>
      <a:lvl1pPr marL="117475" indent="-117475" algn="l" rtl="0" fontAlgn="base"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  <a:ea typeface="+mn-ea"/>
          <a:cs typeface="+mn-cs"/>
        </a:defRPr>
      </a:lvl1pPr>
      <a:lvl2pPr marL="339725" indent="-104775" algn="l" rtl="0" fontAlgn="base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</a:defRPr>
      </a:lvl2pPr>
      <a:lvl3pPr marL="574675" indent="-117475" algn="l" rtl="0" fontAlgn="base"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</a:defRPr>
      </a:lvl3pPr>
      <a:lvl4pPr marL="796925" indent="-104775" algn="l" rtl="0" fontAlgn="base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</a:defRPr>
      </a:lvl4pPr>
      <a:lvl5pPr marL="1031875" indent="-117475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5pPr>
      <a:lvl6pPr marL="1489075" indent="-117475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1946275" indent="-117475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2403475" indent="-117475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2860675" indent="-117475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Grp="1" noChangeArrowheads="1"/>
          </p:cNvSpPr>
          <p:nvPr>
            <p:ph type="title" sz="quarter"/>
          </p:nvPr>
        </p:nvSpPr>
        <p:spPr>
          <a:xfrm>
            <a:off x="2292824" y="223839"/>
            <a:ext cx="3903497" cy="361764"/>
          </a:xfrm>
        </p:spPr>
        <p:txBody>
          <a:bodyPr/>
          <a:lstStyle/>
          <a:p>
            <a:pPr algn="l"/>
            <a:r>
              <a:rPr lang="pl-PL" sz="2000" b="0" dirty="0">
                <a:solidFill>
                  <a:srgbClr val="009530"/>
                </a:solidFill>
              </a:rPr>
              <a:t>Dociskanie klucza - F4</a:t>
            </a:r>
            <a:endParaRPr lang="en-US" b="0" dirty="0">
              <a:solidFill>
                <a:srgbClr val="009530"/>
              </a:solidFill>
            </a:endParaRPr>
          </a:p>
        </p:txBody>
      </p:sp>
      <p:sp>
        <p:nvSpPr>
          <p:cNvPr id="8225" name="Rectangle 33"/>
          <p:cNvSpPr>
            <a:spLocks noChangeArrowheads="1"/>
          </p:cNvSpPr>
          <p:nvPr/>
        </p:nvSpPr>
        <p:spPr bwMode="auto">
          <a:xfrm>
            <a:off x="0" y="3272191"/>
            <a:ext cx="6858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pl-PL"/>
          </a:p>
        </p:txBody>
      </p:sp>
      <p:sp>
        <p:nvSpPr>
          <p:cNvPr id="8" name="pole tekstowe 7"/>
          <p:cNvSpPr txBox="1"/>
          <p:nvPr/>
        </p:nvSpPr>
        <p:spPr>
          <a:xfrm>
            <a:off x="192915" y="8597665"/>
            <a:ext cx="4896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Autor: G. Kocy                                   Symbol zmiany……A……….          </a:t>
            </a:r>
          </a:p>
          <a:p>
            <a:r>
              <a:rPr lang="pl-PL" sz="1200" dirty="0"/>
              <a:t>Data przygotowania: 21.12.2018r.     Nr dokumentu ….P023……..</a:t>
            </a:r>
          </a:p>
        </p:txBody>
      </p:sp>
      <p:sp>
        <p:nvSpPr>
          <p:cNvPr id="14" name="Rectangle 4"/>
          <p:cNvSpPr txBox="1">
            <a:spLocks noChangeArrowheads="1"/>
          </p:cNvSpPr>
          <p:nvPr/>
        </p:nvSpPr>
        <p:spPr bwMode="auto">
          <a:xfrm>
            <a:off x="416620" y="995856"/>
            <a:ext cx="2736906" cy="1096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pl-PL" sz="1600" kern="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Ze względów bezpieczeństwa </a:t>
            </a:r>
            <a:r>
              <a:rPr lang="pl-PL" sz="1600" b="1" u="sng" kern="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zabrania</a:t>
            </a:r>
            <a:r>
              <a:rPr lang="pl-PL" sz="1600" kern="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się używanie śrubokrętów do dociskania klucza.</a:t>
            </a:r>
            <a:endParaRPr lang="pl-PL" sz="1400" kern="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89EAE833-A439-4114-B526-67CDC8A944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141756">
            <a:off x="3714515" y="490038"/>
            <a:ext cx="1844218" cy="2264189"/>
          </a:xfrm>
          <a:prstGeom prst="rect">
            <a:avLst/>
          </a:prstGeom>
        </p:spPr>
      </p:pic>
      <p:cxnSp>
        <p:nvCxnSpPr>
          <p:cNvPr id="16" name="Łącznik prosty 15">
            <a:extLst>
              <a:ext uri="{FF2B5EF4-FFF2-40B4-BE49-F238E27FC236}">
                <a16:creationId xmlns:a16="http://schemas.microsoft.com/office/drawing/2014/main" id="{4F6502CD-7353-409F-900F-3D5970D96F39}"/>
              </a:ext>
            </a:extLst>
          </p:cNvPr>
          <p:cNvCxnSpPr/>
          <p:nvPr/>
        </p:nvCxnSpPr>
        <p:spPr>
          <a:xfrm>
            <a:off x="3693023" y="719595"/>
            <a:ext cx="1887205" cy="1576387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Łącznik prosty 24">
            <a:extLst>
              <a:ext uri="{FF2B5EF4-FFF2-40B4-BE49-F238E27FC236}">
                <a16:creationId xmlns:a16="http://schemas.microsoft.com/office/drawing/2014/main" id="{913FD92E-6A67-4BA6-ACF9-055786B72252}"/>
              </a:ext>
            </a:extLst>
          </p:cNvPr>
          <p:cNvCxnSpPr>
            <a:cxnSpLocks/>
          </p:cNvCxnSpPr>
          <p:nvPr/>
        </p:nvCxnSpPr>
        <p:spPr>
          <a:xfrm flipV="1">
            <a:off x="3598195" y="767781"/>
            <a:ext cx="1982033" cy="1552583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Rectangle 4">
            <a:extLst>
              <a:ext uri="{FF2B5EF4-FFF2-40B4-BE49-F238E27FC236}">
                <a16:creationId xmlns:a16="http://schemas.microsoft.com/office/drawing/2014/main" id="{5D753724-2C56-403C-B32C-130C97D010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915" y="2753855"/>
            <a:ext cx="3445547" cy="4208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pl-PL" sz="1600" kern="0" dirty="0">
                <a:solidFill>
                  <a:srgbClr val="009530"/>
                </a:solidFill>
                <a:latin typeface="+mj-lt"/>
                <a:ea typeface="+mj-ea"/>
                <a:cs typeface="+mj-cs"/>
              </a:rPr>
              <a:t>Do dobijania kluczy należy posłużyć się pracą ręczną.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pl-PL" sz="1600" kern="0" dirty="0">
              <a:solidFill>
                <a:schemeClr val="bg2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pl-PL" sz="1600" b="1" u="sng" kern="0" dirty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Sposób obsługi: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pl-PL" sz="1400" kern="0" dirty="0">
                <a:latin typeface="+mj-lt"/>
                <a:ea typeface="+mj-ea"/>
                <a:cs typeface="+mj-cs"/>
              </a:rPr>
              <a:t>1. Umieszczenie aparatu w prasie -&gt; stykami od siebie.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pl-PL" sz="1400" kern="0" dirty="0">
                <a:latin typeface="+mj-lt"/>
                <a:ea typeface="+mj-ea"/>
                <a:cs typeface="+mj-cs"/>
              </a:rPr>
              <a:t>2. Aparaty 3P umieszczamy od lewej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pl-PL" sz="1400" kern="0" dirty="0">
                <a:latin typeface="+mj-lt"/>
                <a:ea typeface="+mj-ea"/>
                <a:cs typeface="+mj-cs"/>
              </a:rPr>
              <a:t>strony bazy.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pl-PL" sz="1400" kern="0" dirty="0">
                <a:latin typeface="+mj-lt"/>
                <a:ea typeface="+mj-ea"/>
                <a:cs typeface="+mj-cs"/>
              </a:rPr>
              <a:t>3. Pociągamy dźwignię prasy w celu dociśnięcia kluczy.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pl-PL" sz="1400" kern="0" dirty="0"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pl-PL" sz="1400" kern="0" dirty="0"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pl-PL" sz="1400" kern="0" dirty="0"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pl-PL" sz="1400" kern="0" dirty="0"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pl-PL" sz="1400" kern="0" dirty="0">
              <a:latin typeface="+mj-lt"/>
              <a:ea typeface="+mj-ea"/>
              <a:cs typeface="+mj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pl-PL" sz="1400" u="sng" kern="0" dirty="0">
                <a:highlight>
                  <a:srgbClr val="FFFF00"/>
                </a:highlight>
                <a:latin typeface="+mj-lt"/>
                <a:ea typeface="+mj-ea"/>
                <a:cs typeface="+mj-cs"/>
              </a:rPr>
              <a:t>UWAGA: Prasa nie współpracuje z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pl-PL" sz="1400" u="sng" kern="0" dirty="0">
                <a:highlight>
                  <a:srgbClr val="FFFF00"/>
                </a:highlight>
                <a:latin typeface="+mj-lt"/>
                <a:ea typeface="+mj-ea"/>
                <a:cs typeface="+mj-cs"/>
              </a:rPr>
              <a:t>aparatami 4P3D tj. 4P z polem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pl-PL" sz="1400" u="sng" kern="0" dirty="0">
                <a:highlight>
                  <a:srgbClr val="FFFF00"/>
                </a:highlight>
                <a:latin typeface="+mj-lt"/>
                <a:ea typeface="+mj-ea"/>
                <a:cs typeface="+mj-cs"/>
              </a:rPr>
              <a:t>neutralnym.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ED00FD86-6285-4CC4-9DA3-3AFF4D6A567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3525" y="5188445"/>
            <a:ext cx="3445547" cy="2980366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CFDF1806-9C43-4A63-A3D7-9AC01910B15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601" y="2481819"/>
            <a:ext cx="3196484" cy="2601622"/>
          </a:xfrm>
          <a:prstGeom prst="rect">
            <a:avLst/>
          </a:prstGeom>
        </p:spPr>
      </p:pic>
      <p:sp>
        <p:nvSpPr>
          <p:cNvPr id="13" name="Prostokąt: zaokrąglone rogi 12">
            <a:extLst>
              <a:ext uri="{FF2B5EF4-FFF2-40B4-BE49-F238E27FC236}">
                <a16:creationId xmlns:a16="http://schemas.microsoft.com/office/drawing/2014/main" id="{75F4D5E3-7EE9-4725-B619-74DD80BBA7D2}"/>
              </a:ext>
            </a:extLst>
          </p:cNvPr>
          <p:cNvSpPr/>
          <p:nvPr/>
        </p:nvSpPr>
        <p:spPr>
          <a:xfrm>
            <a:off x="4348975" y="7185794"/>
            <a:ext cx="740484" cy="377056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2000" dirty="0">
                <a:highlight>
                  <a:srgbClr val="FFFF00"/>
                </a:highlight>
              </a:rPr>
              <a:t>3P</a:t>
            </a:r>
          </a:p>
        </p:txBody>
      </p:sp>
      <p:cxnSp>
        <p:nvCxnSpPr>
          <p:cNvPr id="20" name="Łącznik prosty ze strzałką 19">
            <a:extLst>
              <a:ext uri="{FF2B5EF4-FFF2-40B4-BE49-F238E27FC236}">
                <a16:creationId xmlns:a16="http://schemas.microsoft.com/office/drawing/2014/main" id="{BB4D8165-5BA1-424B-9689-46A30E1769E3}"/>
              </a:ext>
            </a:extLst>
          </p:cNvPr>
          <p:cNvCxnSpPr/>
          <p:nvPr/>
        </p:nvCxnSpPr>
        <p:spPr>
          <a:xfrm flipH="1">
            <a:off x="4466103" y="3895725"/>
            <a:ext cx="38212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Łącznik prosty ze strzałką 27">
            <a:extLst>
              <a:ext uri="{FF2B5EF4-FFF2-40B4-BE49-F238E27FC236}">
                <a16:creationId xmlns:a16="http://schemas.microsoft.com/office/drawing/2014/main" id="{7BB85447-F6D4-40B5-ABD8-50D32F848806}"/>
              </a:ext>
            </a:extLst>
          </p:cNvPr>
          <p:cNvCxnSpPr/>
          <p:nvPr/>
        </p:nvCxnSpPr>
        <p:spPr>
          <a:xfrm flipH="1">
            <a:off x="4466103" y="3726327"/>
            <a:ext cx="38212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Łącznik prosty ze strzałką 28">
            <a:extLst>
              <a:ext uri="{FF2B5EF4-FFF2-40B4-BE49-F238E27FC236}">
                <a16:creationId xmlns:a16="http://schemas.microsoft.com/office/drawing/2014/main" id="{A4ADA6D8-BB5E-4FD7-AC26-A98858353B56}"/>
              </a:ext>
            </a:extLst>
          </p:cNvPr>
          <p:cNvCxnSpPr/>
          <p:nvPr/>
        </p:nvCxnSpPr>
        <p:spPr>
          <a:xfrm flipH="1">
            <a:off x="4474767" y="3552825"/>
            <a:ext cx="38212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ela 13"/>
          <p:cNvGraphicFramePr>
            <a:graphicFrameLocks noGrp="1"/>
          </p:cNvGraphicFramePr>
          <p:nvPr/>
        </p:nvGraphicFramePr>
        <p:xfrm>
          <a:off x="432857" y="2132117"/>
          <a:ext cx="5760000" cy="5760720"/>
        </p:xfrm>
        <a:graphic>
          <a:graphicData uri="http://schemas.openxmlformats.org/drawingml/2006/table">
            <a:tbl>
              <a:tblPr/>
              <a:tblGrid>
                <a:gridCol w="357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5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08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2727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b="0" dirty="0">
                          <a:latin typeface="Verdana"/>
                          <a:ea typeface="Times New Roman"/>
                          <a:cs typeface="Times New Roman"/>
                        </a:rPr>
                        <a:t>Wypełnia organizator</a:t>
                      </a:r>
                      <a:endParaRPr lang="pl-PL" sz="14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b="0" dirty="0">
                          <a:latin typeface="Verdana"/>
                          <a:ea typeface="Times New Roman"/>
                          <a:cs typeface="Times New Roman"/>
                        </a:rPr>
                        <a:t>Wypełnia uczestnik szkolenia</a:t>
                      </a:r>
                      <a:endParaRPr lang="pl-PL" sz="14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pl-PL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b="0" dirty="0">
                          <a:latin typeface="Verdana"/>
                          <a:ea typeface="Times New Roman"/>
                          <a:cs typeface="Times New Roman"/>
                        </a:rPr>
                        <a:t>l.p.</a:t>
                      </a:r>
                      <a:endParaRPr lang="pl-PL" sz="14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b="0" dirty="0">
                          <a:latin typeface="Verdana"/>
                          <a:ea typeface="Times New Roman"/>
                          <a:cs typeface="Times New Roman"/>
                        </a:rPr>
                        <a:t>Imię i nazwisko</a:t>
                      </a:r>
                      <a:endParaRPr lang="pl-PL" sz="14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b="0" dirty="0">
                          <a:latin typeface="Verdana"/>
                          <a:ea typeface="Times New Roman"/>
                          <a:cs typeface="Times New Roman"/>
                        </a:rPr>
                        <a:t>Podpis</a:t>
                      </a:r>
                      <a:endParaRPr lang="pl-PL" sz="14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400" b="0" dirty="0">
                          <a:latin typeface="Verdana"/>
                          <a:ea typeface="Times New Roman"/>
                          <a:cs typeface="Times New Roman"/>
                        </a:rPr>
                        <a:t>Uwagi</a:t>
                      </a:r>
                      <a:endParaRPr lang="pl-PL" sz="14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Verdana"/>
                          <a:ea typeface="Times New Roman"/>
                          <a:cs typeface="Times New Roman"/>
                        </a:rPr>
                        <a:t>1</a:t>
                      </a:r>
                      <a:endParaRPr lang="pl-PL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Verdana"/>
                          <a:ea typeface="Times New Roman"/>
                          <a:cs typeface="Times New Roman"/>
                        </a:rPr>
                        <a:t>2</a:t>
                      </a:r>
                      <a:endParaRPr lang="pl-PL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Verdana"/>
                          <a:ea typeface="Times New Roman"/>
                          <a:cs typeface="Times New Roman"/>
                        </a:rPr>
                        <a:t>3</a:t>
                      </a:r>
                      <a:endParaRPr lang="pl-PL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Verdana"/>
                          <a:ea typeface="Times New Roman"/>
                          <a:cs typeface="Times New Roman"/>
                        </a:rPr>
                        <a:t>4</a:t>
                      </a:r>
                      <a:endParaRPr lang="pl-PL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Verdana"/>
                          <a:ea typeface="Times New Roman"/>
                          <a:cs typeface="Times New Roman"/>
                        </a:rPr>
                        <a:t>5</a:t>
                      </a:r>
                      <a:endParaRPr lang="pl-PL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Verdana"/>
                          <a:ea typeface="Times New Roman"/>
                          <a:cs typeface="Times New Roman"/>
                        </a:rPr>
                        <a:t>6</a:t>
                      </a:r>
                      <a:endParaRPr lang="pl-PL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Verdana"/>
                          <a:ea typeface="Times New Roman"/>
                          <a:cs typeface="Times New Roman"/>
                        </a:rPr>
                        <a:t>7</a:t>
                      </a:r>
                      <a:endParaRPr lang="pl-PL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Verdana"/>
                          <a:ea typeface="Times New Roman"/>
                          <a:cs typeface="Times New Roman"/>
                        </a:rPr>
                        <a:t>8</a:t>
                      </a:r>
                      <a:endParaRPr lang="pl-PL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Verdana"/>
                          <a:ea typeface="Times New Roman"/>
                          <a:cs typeface="Times New Roman"/>
                        </a:rPr>
                        <a:t>9</a:t>
                      </a:r>
                      <a:endParaRPr lang="pl-PL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Verdana"/>
                          <a:ea typeface="Times New Roman"/>
                          <a:cs typeface="Times New Roman"/>
                        </a:rPr>
                        <a:t>10</a:t>
                      </a:r>
                      <a:endParaRPr lang="pl-PL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11</a:t>
                      </a: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12</a:t>
                      </a: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13</a:t>
                      </a: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14</a:t>
                      </a: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15</a:t>
                      </a: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16</a:t>
                      </a: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17</a:t>
                      </a: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18</a:t>
                      </a: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19</a:t>
                      </a: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20</a:t>
                      </a: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21</a:t>
                      </a: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22</a:t>
                      </a: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23</a:t>
                      </a: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24</a:t>
                      </a: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25</a:t>
                      </a: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</a:tbl>
          </a:graphicData>
        </a:graphic>
      </p:graphicFrame>
      <p:sp>
        <p:nvSpPr>
          <p:cNvPr id="6" name="Rectangle 4"/>
          <p:cNvSpPr>
            <a:spLocks noGrp="1" noChangeArrowheads="1"/>
          </p:cNvSpPr>
          <p:nvPr>
            <p:ph type="title" sz="quarter"/>
          </p:nvPr>
        </p:nvSpPr>
        <p:spPr>
          <a:xfrm>
            <a:off x="3429000" y="223838"/>
            <a:ext cx="2740025" cy="414337"/>
          </a:xfrm>
        </p:spPr>
        <p:txBody>
          <a:bodyPr/>
          <a:lstStyle/>
          <a:p>
            <a:pPr algn="l"/>
            <a:r>
              <a:rPr lang="pl-PL" dirty="0">
                <a:solidFill>
                  <a:srgbClr val="009530"/>
                </a:solidFill>
              </a:rPr>
              <a:t>Raportowanie godzin</a:t>
            </a:r>
            <a:endParaRPr lang="en-US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422275" y="1176867"/>
          <a:ext cx="5760000" cy="755999"/>
        </p:xfrm>
        <a:graphic>
          <a:graphicData uri="http://schemas.openxmlformats.org/drawingml/2006/table">
            <a:tbl>
              <a:tblPr/>
              <a:tblGrid>
                <a:gridCol w="21317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8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043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1400" b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Data</a:t>
                      </a:r>
                    </a:p>
                  </a:txBody>
                  <a:tcPr marL="54864" marR="54864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pl-PL" sz="1400" b="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54864" marR="54864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43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1400" b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Prowadzący</a:t>
                      </a:r>
                    </a:p>
                  </a:txBody>
                  <a:tcPr marL="54864" marR="54864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pl-PL" sz="1400" b="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54864" marR="54864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12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1400" b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Czas trwania szkolenia</a:t>
                      </a:r>
                    </a:p>
                  </a:txBody>
                  <a:tcPr marL="54864" marR="54864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pl-PL" sz="1400" b="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54864" marR="54864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448733" y="681039"/>
            <a:ext cx="5579533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pl-PL" sz="1600" dirty="0"/>
              <a:t>Lista osób uczestniczących w szkoleniu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8"/>
  <p:tag name="MMPROD_UIDATA" val="&lt;database version=&quot;6.0&quot;&gt;&lt;object type=&quot;1&quot; unique_id=&quot;10001&quot;&gt;&lt;object type=&quot;8&quot; unique_id=&quot;10002&quot;&gt;&lt;/object&gt;&lt;object type=&quot;2&quot; unique_id=&quot;10003&quot;&gt;&lt;object type=&quot;3&quot; unique_id=&quot;10275&quot;&gt;&lt;property id=&quot;20148&quot; value=&quot;5&quot;/&gt;&lt;property id=&quot;20300&quot; value=&quot;Slide 1&quot;/&gt;&lt;property id=&quot;20307&quot; value=&quot;257&quot;/&gt;&lt;/object&gt;&lt;/object&gt;&lt;/object&gt;&lt;/database&gt;"/>
</p:tagLst>
</file>

<file path=ppt/theme/theme1.xml><?xml version="1.0" encoding="utf-8"?>
<a:theme xmlns:a="http://schemas.openxmlformats.org/drawingml/2006/main" name="SinglePointLesson_CM_Tools">
  <a:themeElements>
    <a:clrScheme name="SinglePointLesson_CM_Tools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9530"/>
      </a:accent1>
      <a:accent2>
        <a:srgbClr val="B10043"/>
      </a:accent2>
      <a:accent3>
        <a:srgbClr val="FFFFFF"/>
      </a:accent3>
      <a:accent4>
        <a:srgbClr val="000000"/>
      </a:accent4>
      <a:accent5>
        <a:srgbClr val="AAC8AD"/>
      </a:accent5>
      <a:accent6>
        <a:srgbClr val="A0003C"/>
      </a:accent6>
      <a:hlink>
        <a:srgbClr val="42B4E6"/>
      </a:hlink>
      <a:folHlink>
        <a:srgbClr val="E47F00"/>
      </a:folHlink>
    </a:clrScheme>
    <a:fontScheme name="SinglePointLesson_CM_Tool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inglePointLesson_CM_Tool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nglePointLesson_CM_Tool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nglePointLesson_CM_Tool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nglePointLesson_CM_Tool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nglePointLesson_CM_Tool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nglePointLesson_CM_Tool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nglePointLesson_CM_Tool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nglePointLesson_CM_Tool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nglePointLesson_CM_Tool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nglePointLesson_CM_Tool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nglePointLesson_CM_Tool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nglePointLesson_CM_Tool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nglePointLesson_CM_Tools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530"/>
        </a:accent1>
        <a:accent2>
          <a:srgbClr val="B10043"/>
        </a:accent2>
        <a:accent3>
          <a:srgbClr val="FFFFFF"/>
        </a:accent3>
        <a:accent4>
          <a:srgbClr val="000000"/>
        </a:accent4>
        <a:accent5>
          <a:srgbClr val="AAC8AD"/>
        </a:accent5>
        <a:accent6>
          <a:srgbClr val="A0003C"/>
        </a:accent6>
        <a:hlink>
          <a:srgbClr val="42B4E6"/>
        </a:hlink>
        <a:folHlink>
          <a:srgbClr val="E47F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yw pakietu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SinglePointLesson_CM_Tools</Template>
  <TotalTime>628</TotalTime>
  <Words>147</Words>
  <Application>Microsoft Office PowerPoint</Application>
  <PresentationFormat>Papier Letter (8,5x11 cali)</PresentationFormat>
  <Paragraphs>58</Paragraphs>
  <Slides>2</Slides>
  <Notes>2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</vt:i4>
      </vt:variant>
    </vt:vector>
  </HeadingPairs>
  <TitlesOfParts>
    <vt:vector size="6" baseType="lpstr">
      <vt:lpstr>Arial</vt:lpstr>
      <vt:lpstr>Times New Roman</vt:lpstr>
      <vt:lpstr>Verdana</vt:lpstr>
      <vt:lpstr>SinglePointLesson_CM_Tools</vt:lpstr>
      <vt:lpstr>Dociskanie klucza - F4</vt:lpstr>
      <vt:lpstr>Raportowanie godzin</vt:lpstr>
    </vt:vector>
  </TitlesOfParts>
  <Company>Schneider Electric North America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MLX913</dc:creator>
  <cp:lastModifiedBy>Gracjan KOCY</cp:lastModifiedBy>
  <cp:revision>78</cp:revision>
  <cp:lastPrinted>2018-12-20T14:12:20Z</cp:lastPrinted>
  <dcterms:created xsi:type="dcterms:W3CDTF">2008-04-09T21:12:47Z</dcterms:created>
  <dcterms:modified xsi:type="dcterms:W3CDTF">2018-12-20T14:12:20Z</dcterms:modified>
</cp:coreProperties>
</file>