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1380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8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8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92824" y="223839"/>
            <a:ext cx="3903497" cy="724114"/>
          </a:xfrm>
        </p:spPr>
        <p:txBody>
          <a:bodyPr/>
          <a:lstStyle/>
          <a:p>
            <a:pPr algn="l"/>
            <a:r>
              <a:rPr lang="pl-PL" sz="2000" b="0" dirty="0">
                <a:solidFill>
                  <a:srgbClr val="009530"/>
                </a:solidFill>
              </a:rPr>
              <a:t>Ergonomiczne przenoszenie paletek - F4 i F16</a:t>
            </a:r>
            <a:endParaRPr lang="en-US" b="0" dirty="0">
              <a:solidFill>
                <a:srgbClr val="009530"/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272191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G. Kocy                                   Symbol zmiany……A……….          </a:t>
            </a:r>
          </a:p>
          <a:p>
            <a:r>
              <a:rPr lang="pl-PL" sz="1200" dirty="0"/>
              <a:t>Data przygotowania: 03.01.2019r.     Nr dokumentu …..P024…….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5D753724-2C56-403C-B32C-130C97D0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13" y="1252527"/>
            <a:ext cx="3236087" cy="167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600" b="1" u="sng" kern="0" dirty="0">
                <a:solidFill>
                  <a:srgbClr val="009530"/>
                </a:solidFill>
                <a:latin typeface="+mj-lt"/>
                <a:ea typeface="+mj-ea"/>
                <a:cs typeface="+mj-cs"/>
              </a:rPr>
              <a:t>Paletki przenosimy: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600" b="1" u="sng" kern="0" dirty="0">
              <a:solidFill>
                <a:srgbClr val="009530"/>
              </a:solidFill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pl-PL" sz="1400" kern="0" dirty="0">
                <a:solidFill>
                  <a:srgbClr val="009530"/>
                </a:solidFill>
                <a:latin typeface="+mj-lt"/>
                <a:ea typeface="+mj-ea"/>
                <a:cs typeface="+mj-cs"/>
              </a:rPr>
              <a:t>Oburącz.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pl-PL" sz="1400" kern="0" dirty="0">
              <a:solidFill>
                <a:srgbClr val="009530"/>
              </a:solidFill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pl-PL" sz="1400" kern="0" dirty="0">
                <a:solidFill>
                  <a:srgbClr val="009530"/>
                </a:solidFill>
                <a:latin typeface="+mj-lt"/>
                <a:ea typeface="+mj-ea"/>
                <a:cs typeface="+mj-cs"/>
              </a:rPr>
              <a:t>Przenosząc paletki pojedynczo.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pl-PL" sz="1400" kern="0" dirty="0">
              <a:solidFill>
                <a:srgbClr val="009530"/>
              </a:solidFill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pl-PL" sz="1400" kern="0" dirty="0">
                <a:solidFill>
                  <a:srgbClr val="009530"/>
                </a:solidFill>
                <a:latin typeface="+mj-lt"/>
                <a:ea typeface="+mj-ea"/>
                <a:cs typeface="+mj-cs"/>
              </a:rPr>
              <a:t>Z zachowaniem szczególnej uwagi.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pl-PL" sz="1400" kern="0" dirty="0">
              <a:solidFill>
                <a:srgbClr val="009530"/>
              </a:solidFill>
              <a:latin typeface="+mj-lt"/>
              <a:ea typeface="+mj-ea"/>
              <a:cs typeface="+mj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400" kern="0" dirty="0">
              <a:solidFill>
                <a:srgbClr val="00953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D4890D18-4C22-492E-81B1-BBE1F15F7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13" y="4166770"/>
            <a:ext cx="3388487" cy="201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600" kern="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l-PL" sz="1600" b="1" u="sng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Ze względów ergonomii i BHP zabrania się: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pl-PL" sz="1600" b="1" u="sng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pl-PL" sz="14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Przenoszenia paletek </a:t>
            </a:r>
            <a:r>
              <a:rPr lang="pl-PL" sz="14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spiętrowanych</a:t>
            </a:r>
            <a:r>
              <a:rPr lang="pl-PL" sz="14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pl-PL" sz="1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pl-PL" sz="14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Jedna ręką.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endParaRPr lang="pl-PL" sz="1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pl-PL" sz="14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Przenoszenia dwóch paletek na raz.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E17F7C5-A809-4978-9882-C4BE01DDF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14733"/>
            <a:ext cx="2638425" cy="1978818"/>
          </a:xfrm>
          <a:prstGeom prst="rect">
            <a:avLst/>
          </a:prstGeom>
          <a:ln w="38100">
            <a:solidFill>
              <a:srgbClr val="00953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549ECD-753F-4B2B-B19C-20CA475128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81" y="3690220"/>
            <a:ext cx="2304428" cy="1728321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6C9344C-94AF-4B4E-B123-66770918F5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661" y="5662470"/>
            <a:ext cx="2304429" cy="172832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8556D5C-BBB4-41F0-83DE-3FC72BB4B4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29" y="6415735"/>
            <a:ext cx="2404701" cy="1803526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44FF3A9-63F4-4DD4-A8C8-1EBF9EDE8BC7}"/>
              </a:ext>
            </a:extLst>
          </p:cNvPr>
          <p:cNvCxnSpPr/>
          <p:nvPr/>
        </p:nvCxnSpPr>
        <p:spPr>
          <a:xfrm flipH="1">
            <a:off x="323850" y="3425368"/>
            <a:ext cx="6157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a 13" descr="Ptaszek">
            <a:extLst>
              <a:ext uri="{FF2B5EF4-FFF2-40B4-BE49-F238E27FC236}">
                <a16:creationId xmlns:a16="http://schemas.microsoft.com/office/drawing/2014/main" id="{73756662-38B9-4B62-9FCE-621CCBC8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7837" y="2347881"/>
            <a:ext cx="914400" cy="914400"/>
          </a:xfrm>
          <a:prstGeom prst="rect">
            <a:avLst/>
          </a:prstGeom>
        </p:spPr>
      </p:pic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9B35D117-62F8-4916-9269-D1E2139D1239}"/>
              </a:ext>
            </a:extLst>
          </p:cNvPr>
          <p:cNvCxnSpPr/>
          <p:nvPr/>
        </p:nvCxnSpPr>
        <p:spPr>
          <a:xfrm>
            <a:off x="2051802" y="7173395"/>
            <a:ext cx="523875" cy="47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D11EFFB6-3875-455F-946E-A75CB924AA01}"/>
              </a:ext>
            </a:extLst>
          </p:cNvPr>
          <p:cNvCxnSpPr>
            <a:cxnSpLocks/>
          </p:cNvCxnSpPr>
          <p:nvPr/>
        </p:nvCxnSpPr>
        <p:spPr>
          <a:xfrm flipH="1">
            <a:off x="2051802" y="7123242"/>
            <a:ext cx="482044" cy="5350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E8EA35FC-35B5-4F78-8B2A-35558BA5DF0B}"/>
              </a:ext>
            </a:extLst>
          </p:cNvPr>
          <p:cNvCxnSpPr/>
          <p:nvPr/>
        </p:nvCxnSpPr>
        <p:spPr>
          <a:xfrm>
            <a:off x="4921528" y="4203789"/>
            <a:ext cx="523875" cy="47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AF9B50CA-2D74-4F6A-936D-E5EE4C580A1F}"/>
              </a:ext>
            </a:extLst>
          </p:cNvPr>
          <p:cNvCxnSpPr>
            <a:cxnSpLocks/>
          </p:cNvCxnSpPr>
          <p:nvPr/>
        </p:nvCxnSpPr>
        <p:spPr>
          <a:xfrm flipH="1">
            <a:off x="4921528" y="4153636"/>
            <a:ext cx="482044" cy="5350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6AE48CAF-AAAB-47C9-93D6-7306B20FA88A}"/>
              </a:ext>
            </a:extLst>
          </p:cNvPr>
          <p:cNvCxnSpPr/>
          <p:nvPr/>
        </p:nvCxnSpPr>
        <p:spPr>
          <a:xfrm>
            <a:off x="5669745" y="6177460"/>
            <a:ext cx="523875" cy="47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8F824E5F-0B64-42C2-80A9-C0B18F059DEB}"/>
              </a:ext>
            </a:extLst>
          </p:cNvPr>
          <p:cNvCxnSpPr>
            <a:cxnSpLocks/>
          </p:cNvCxnSpPr>
          <p:nvPr/>
        </p:nvCxnSpPr>
        <p:spPr>
          <a:xfrm flipH="1">
            <a:off x="5669745" y="6127307"/>
            <a:ext cx="482044" cy="5350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E03A7DEB-B8B2-4BAA-BA38-242D2A47618F}"/>
              </a:ext>
            </a:extLst>
          </p:cNvPr>
          <p:cNvCxnSpPr/>
          <p:nvPr/>
        </p:nvCxnSpPr>
        <p:spPr>
          <a:xfrm>
            <a:off x="3099356" y="6975472"/>
            <a:ext cx="523875" cy="47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B7EF8728-15D1-461D-9A7F-DD6A831FDEAC}"/>
              </a:ext>
            </a:extLst>
          </p:cNvPr>
          <p:cNvCxnSpPr>
            <a:cxnSpLocks/>
          </p:cNvCxnSpPr>
          <p:nvPr/>
        </p:nvCxnSpPr>
        <p:spPr>
          <a:xfrm flipH="1">
            <a:off x="3099356" y="6925319"/>
            <a:ext cx="482044" cy="5350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pPr algn="l"/>
            <a:r>
              <a:rPr lang="pl-PL" dirty="0">
                <a:solidFill>
                  <a:srgbClr val="009530"/>
                </a:solidFill>
              </a:rPr>
              <a:t>Raportowanie godzin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98509"/>
              </p:ext>
            </p:extLst>
          </p:nvPr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03.01.2019r.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Gracjan Kocy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10min.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942</TotalTime>
  <Words>121</Words>
  <Application>Microsoft Office PowerPoint</Application>
  <PresentationFormat>Papier Letter (8,5x11 cali)</PresentationFormat>
  <Paragraphs>59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Verdana</vt:lpstr>
      <vt:lpstr>SinglePointLesson_CM_Tools</vt:lpstr>
      <vt:lpstr>Ergonomiczne przenoszenie paletek - F4 i F16</vt:lpstr>
      <vt:lpstr>Raportowanie godzin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Gracjan KOCY</cp:lastModifiedBy>
  <cp:revision>92</cp:revision>
  <cp:lastPrinted>2019-01-03T08:18:51Z</cp:lastPrinted>
  <dcterms:created xsi:type="dcterms:W3CDTF">2008-04-09T21:12:47Z</dcterms:created>
  <dcterms:modified xsi:type="dcterms:W3CDTF">2019-01-03T08:19:04Z</dcterms:modified>
</cp:coreProperties>
</file>