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31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8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8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16631" y="246244"/>
            <a:ext cx="4264459" cy="322095"/>
          </a:xfrm>
        </p:spPr>
        <p:txBody>
          <a:bodyPr/>
          <a:lstStyle/>
          <a:p>
            <a:pPr algn="l"/>
            <a:r>
              <a:rPr lang="pl-PL" sz="1600" b="0" dirty="0"/>
              <a:t>Zakładanie pokrywek +etykieta SHORTAGE</a:t>
            </a:r>
            <a:endParaRPr lang="en-US" sz="1400" b="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272191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</a:t>
            </a:r>
            <a:r>
              <a:rPr lang="pl-PL" sz="1200" dirty="0" err="1"/>
              <a:t>E.Stawowy</a:t>
            </a:r>
            <a:r>
              <a:rPr lang="pl-PL" sz="1200" dirty="0"/>
              <a:t>                              Symbol zmiany……A</a:t>
            </a:r>
          </a:p>
          <a:p>
            <a:r>
              <a:rPr lang="pl-PL" sz="1200" dirty="0"/>
              <a:t>Data przygotowania: 10.01.2019       Nr dokumentu …..P025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A17D613-F435-4A41-939B-6EECC93406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7" t="6721" r="-5957" b="-6721"/>
          <a:stretch/>
        </p:blipFill>
        <p:spPr>
          <a:xfrm>
            <a:off x="2585537" y="6495105"/>
            <a:ext cx="2297151" cy="1592332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4CC81CC-5FE4-4520-87EE-C63EF7E920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13676"/>
          <a:stretch/>
        </p:blipFill>
        <p:spPr>
          <a:xfrm>
            <a:off x="4805573" y="4265392"/>
            <a:ext cx="1837560" cy="130068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528C34A8-2711-4EE1-B6FB-0498E876C9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4"/>
          <a:stretch/>
        </p:blipFill>
        <p:spPr>
          <a:xfrm>
            <a:off x="2381491" y="1565537"/>
            <a:ext cx="2424082" cy="1592332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665014E4-C49D-4E16-AD35-E4B82FE767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6"/>
          <a:stretch/>
        </p:blipFill>
        <p:spPr>
          <a:xfrm>
            <a:off x="365501" y="4283506"/>
            <a:ext cx="2098886" cy="130068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BBB2220-F52D-463C-97F8-240874EDCD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6"/>
          <a:stretch/>
        </p:blipFill>
        <p:spPr>
          <a:xfrm>
            <a:off x="2585537" y="4283506"/>
            <a:ext cx="2098886" cy="130068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BFABD6D4-8603-4019-A9AF-60480205A59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7" b="8070"/>
          <a:stretch/>
        </p:blipFill>
        <p:spPr>
          <a:xfrm>
            <a:off x="493314" y="6495105"/>
            <a:ext cx="1843260" cy="146382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F20E375-55B4-4C55-91E1-3EFBAE969F54}"/>
              </a:ext>
            </a:extLst>
          </p:cNvPr>
          <p:cNvSpPr txBox="1"/>
          <p:nvPr/>
        </p:nvSpPr>
        <p:spPr>
          <a:xfrm>
            <a:off x="568712" y="674544"/>
            <a:ext cx="5497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1. Magazyn dostarcza na linię paletę z kartonami. W jednym kartonie jest umieszczony komplet pokrywek, odpowiednio dla:</a:t>
            </a:r>
          </a:p>
          <a:p>
            <a:r>
              <a:rPr lang="pl-PL" sz="1400" dirty="0"/>
              <a:t>SO4 – 4 sztuki</a:t>
            </a:r>
          </a:p>
          <a:p>
            <a:r>
              <a:rPr lang="pl-PL" sz="1400" dirty="0"/>
              <a:t>SO3 – 8 sztuk</a:t>
            </a: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0C3577A2-3696-4EF5-A95D-AE7293C9D2C6}"/>
              </a:ext>
            </a:extLst>
          </p:cNvPr>
          <p:cNvSpPr/>
          <p:nvPr/>
        </p:nvSpPr>
        <p:spPr>
          <a:xfrm>
            <a:off x="3395245" y="1451215"/>
            <a:ext cx="976033" cy="760664"/>
          </a:xfrm>
          <a:prstGeom prst="ellipse">
            <a:avLst/>
          </a:prstGeom>
          <a:noFill/>
          <a:ln w="38100">
            <a:solidFill>
              <a:srgbClr val="009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7F3169B-E617-442B-9A05-B9085B64010D}"/>
              </a:ext>
            </a:extLst>
          </p:cNvPr>
          <p:cNvSpPr txBox="1"/>
          <p:nvPr/>
        </p:nvSpPr>
        <p:spPr>
          <a:xfrm>
            <a:off x="646469" y="3322925"/>
            <a:ext cx="5497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2. Operator po spakowaniu jednego kartonu pobiera i zakłada pokrywkę. </a:t>
            </a:r>
            <a:r>
              <a:rPr lang="pl-PL" sz="1400" dirty="0">
                <a:solidFill>
                  <a:srgbClr val="FF0000"/>
                </a:solidFill>
              </a:rPr>
              <a:t>Z uwagi na ergonomię należy zamykać pokrywką każdy pojedynczy spakowany karton. 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B10F526-9BBE-43A7-808A-0EF2B939DE5C}"/>
              </a:ext>
            </a:extLst>
          </p:cNvPr>
          <p:cNvSpPr txBox="1"/>
          <p:nvPr/>
        </p:nvSpPr>
        <p:spPr>
          <a:xfrm>
            <a:off x="646469" y="5856372"/>
            <a:ext cx="5497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3. Jeżeli zamówienie jest opóźnione należy nakleić etykietę „SHORTAGE” na krawędzi pokrywki w prawym górnym rogu. </a:t>
            </a:r>
          </a:p>
          <a:p>
            <a:r>
              <a:rPr lang="pl-PL" sz="1400" dirty="0"/>
              <a:t>  </a:t>
            </a:r>
            <a:endParaRPr lang="pl-PL" sz="1400" dirty="0">
              <a:solidFill>
                <a:srgbClr val="FF0000"/>
              </a:solidFill>
            </a:endParaRPr>
          </a:p>
        </p:txBody>
      </p:sp>
      <p:pic>
        <p:nvPicPr>
          <p:cNvPr id="16" name="Image 14">
            <a:extLst>
              <a:ext uri="{FF2B5EF4-FFF2-40B4-BE49-F238E27FC236}">
                <a16:creationId xmlns:a16="http://schemas.microsoft.com/office/drawing/2014/main" id="{9AB395E9-F395-45D9-8670-BC706DB927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0852" y="6495105"/>
            <a:ext cx="1666067" cy="1513891"/>
          </a:xfrm>
          <a:prstGeom prst="rect">
            <a:avLst/>
          </a:prstGeom>
        </p:spPr>
      </p:pic>
      <p:sp>
        <p:nvSpPr>
          <p:cNvPr id="17" name="Owal 16">
            <a:extLst>
              <a:ext uri="{FF2B5EF4-FFF2-40B4-BE49-F238E27FC236}">
                <a16:creationId xmlns:a16="http://schemas.microsoft.com/office/drawing/2014/main" id="{0358A115-712D-4ED5-AB73-694B59DD3527}"/>
              </a:ext>
            </a:extLst>
          </p:cNvPr>
          <p:cNvSpPr/>
          <p:nvPr/>
        </p:nvSpPr>
        <p:spPr>
          <a:xfrm>
            <a:off x="3429000" y="6703486"/>
            <a:ext cx="708101" cy="489051"/>
          </a:xfrm>
          <a:prstGeom prst="ellipse">
            <a:avLst/>
          </a:prstGeom>
          <a:noFill/>
          <a:ln w="38100">
            <a:solidFill>
              <a:srgbClr val="009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E3165DA-9425-483D-916D-B9CF941D992F}"/>
              </a:ext>
            </a:extLst>
          </p:cNvPr>
          <p:cNvCxnSpPr>
            <a:cxnSpLocks/>
          </p:cNvCxnSpPr>
          <p:nvPr/>
        </p:nvCxnSpPr>
        <p:spPr>
          <a:xfrm flipV="1">
            <a:off x="2062976" y="6954124"/>
            <a:ext cx="1605775" cy="15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wal 21">
            <a:extLst>
              <a:ext uri="{FF2B5EF4-FFF2-40B4-BE49-F238E27FC236}">
                <a16:creationId xmlns:a16="http://schemas.microsoft.com/office/drawing/2014/main" id="{48F23604-4FF9-49DB-A1EB-E34625E8D30E}"/>
              </a:ext>
            </a:extLst>
          </p:cNvPr>
          <p:cNvSpPr/>
          <p:nvPr/>
        </p:nvSpPr>
        <p:spPr>
          <a:xfrm>
            <a:off x="5726151" y="6716466"/>
            <a:ext cx="958932" cy="517289"/>
          </a:xfrm>
          <a:prstGeom prst="ellipse">
            <a:avLst/>
          </a:prstGeom>
          <a:noFill/>
          <a:ln w="38100">
            <a:solidFill>
              <a:srgbClr val="009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BB17F42-9F53-4BCD-A391-B0FF7AFCDD8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7" y="4112322"/>
            <a:ext cx="554219" cy="554219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4360841F-13D0-4204-9330-8551B102344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18" y="4112521"/>
            <a:ext cx="554219" cy="5542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74488" y="186269"/>
            <a:ext cx="4152183" cy="414337"/>
          </a:xfrm>
        </p:spPr>
        <p:txBody>
          <a:bodyPr/>
          <a:lstStyle/>
          <a:p>
            <a:pPr algn="l"/>
            <a:r>
              <a:rPr lang="pl-PL" sz="1600" b="0" dirty="0"/>
              <a:t>Zakładanie pokrywek +etykieta SHORTAGE</a:t>
            </a:r>
            <a:endParaRPr lang="en-US" sz="1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75805"/>
              </p:ext>
            </p:extLst>
          </p:nvPr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980</TotalTime>
  <Words>152</Words>
  <Application>Microsoft Office PowerPoint</Application>
  <PresentationFormat>Papier Letter (8,5x11 cali)</PresentationFormat>
  <Paragraphs>47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Verdana</vt:lpstr>
      <vt:lpstr>SinglePointLesson_CM_Tools</vt:lpstr>
      <vt:lpstr>Zakładanie pokrywek +etykieta SHORTAGE</vt:lpstr>
      <vt:lpstr>Zakładanie pokrywek +etykieta SHORTAGE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EWA STAWOWY</cp:lastModifiedBy>
  <cp:revision>100</cp:revision>
  <cp:lastPrinted>2019-01-03T08:18:51Z</cp:lastPrinted>
  <dcterms:created xsi:type="dcterms:W3CDTF">2008-04-09T21:12:47Z</dcterms:created>
  <dcterms:modified xsi:type="dcterms:W3CDTF">2019-01-11T07:40:12Z</dcterms:modified>
</cp:coreProperties>
</file>