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6858000" cy="9144000" type="letter"/>
  <p:notesSz cx="6669088" cy="9872663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9" autoAdjust="0"/>
    <p:restoredTop sz="94718" autoAdjust="0"/>
  </p:normalViewPr>
  <p:slideViewPr>
    <p:cSldViewPr snapToGrid="0">
      <p:cViewPr varScale="1">
        <p:scale>
          <a:sx n="55" d="100"/>
          <a:sy n="55" d="100"/>
        </p:scale>
        <p:origin x="237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818" y="-102"/>
      </p:cViewPr>
      <p:guideLst>
        <p:guide orient="horz" pos="3110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46275" y="739775"/>
            <a:ext cx="2776538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689759"/>
            <a:ext cx="5335270" cy="4443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7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6A11E3-2D5B-4D38-AE64-19225E5CA50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/>
              <a:t>Kliknij, aby edytować styl wzorca podtytułu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ytułu pionowego 2"/>
          <p:cNvSpPr>
            <a:spLocks noGrp="1"/>
          </p:cNvSpPr>
          <p:nvPr>
            <p:ph type="body" orient="vert" idx="1" hasCustomPrompt="1"/>
          </p:nvPr>
        </p:nvSpPr>
        <p:spPr>
          <a:xfrm rot="16200000">
            <a:off x="2414324" y="-1446477"/>
            <a:ext cx="1012295" cy="519959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l-PL" dirty="0"/>
              <a:t>Autor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ytuł i 4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sz="quarter"/>
          </p:nvPr>
        </p:nvSpPr>
        <p:spPr>
          <a:xfrm>
            <a:off x="3429000" y="223838"/>
            <a:ext cx="2740025" cy="414337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688975" y="741363"/>
            <a:ext cx="2663825" cy="37607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3505200" y="741363"/>
            <a:ext cx="2663825" cy="37607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688975" y="4654550"/>
            <a:ext cx="2663825" cy="37623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505200" y="4654550"/>
            <a:ext cx="2663825" cy="37623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88975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505200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0" y="223838"/>
            <a:ext cx="2740025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741363"/>
            <a:ext cx="5480050" cy="767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88975" y="223838"/>
            <a:ext cx="2520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pl-PL" b="1" dirty="0">
                <a:solidFill>
                  <a:schemeClr val="hlink"/>
                </a:solidFill>
              </a:rPr>
              <a:t>Krótkie info.</a:t>
            </a:r>
            <a:endParaRPr lang="en-US" b="1" dirty="0">
              <a:solidFill>
                <a:schemeClr val="hlink"/>
              </a:solidFill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 rot="5400000">
            <a:off x="3761582" y="2740819"/>
            <a:ext cx="53213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hlink"/>
                </a:solidFill>
              </a:rPr>
              <a:t>Single Point Lesson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688975" y="8526463"/>
            <a:ext cx="548005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460875" y="8302625"/>
            <a:ext cx="2114550" cy="6889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174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3397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5746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7969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0318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14890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9462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4034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8606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3182816" y="151725"/>
            <a:ext cx="2810364" cy="551659"/>
          </a:xfrm>
        </p:spPr>
        <p:txBody>
          <a:bodyPr/>
          <a:lstStyle/>
          <a:p>
            <a:pPr>
              <a:buFontTx/>
              <a:buNone/>
            </a:pPr>
            <a:r>
              <a:rPr lang="pl-PL" sz="2400" dirty="0">
                <a:solidFill>
                  <a:srgbClr val="00B050"/>
                </a:solidFill>
              </a:rPr>
              <a:t>Proces „RED TAG”</a:t>
            </a: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0" y="4067174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92915" y="859766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Autor Izabela Kawon. Symbol zmiany A.          </a:t>
            </a:r>
          </a:p>
          <a:p>
            <a:r>
              <a:rPr lang="pl-PL" sz="1200" dirty="0"/>
              <a:t>Data przygotowanie  01.10.2019  Nr dokumentu P027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0E43097-9F46-4C07-95E0-906965B87F1E}"/>
              </a:ext>
            </a:extLst>
          </p:cNvPr>
          <p:cNvSpPr txBox="1"/>
          <p:nvPr/>
        </p:nvSpPr>
        <p:spPr>
          <a:xfrm>
            <a:off x="96714" y="700398"/>
            <a:ext cx="611065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1. Jeżeli masz wątpliwości co do dalszego wykorzystania jakiejś rzeczy, pobierz etykietę „RED TAG” z tablicy „RED TAG”.</a:t>
            </a:r>
          </a:p>
          <a:p>
            <a:pPr marL="342900" indent="-342900">
              <a:buAutoNum type="arabicPeriod"/>
            </a:pPr>
            <a:endParaRPr lang="pl-PL" sz="1400" dirty="0"/>
          </a:p>
          <a:p>
            <a:pPr marL="342900" indent="-342900">
              <a:buAutoNum type="arabicPeriod"/>
            </a:pPr>
            <a:endParaRPr lang="pl-PL" sz="1400" dirty="0"/>
          </a:p>
          <a:p>
            <a:pPr marL="342900" indent="-342900">
              <a:buAutoNum type="arabicPeriod"/>
            </a:pPr>
            <a:endParaRPr lang="pl-PL" sz="1400" dirty="0"/>
          </a:p>
          <a:p>
            <a:pPr marL="342900" indent="-342900">
              <a:buAutoNum type="arabicPeriod"/>
            </a:pPr>
            <a:endParaRPr lang="pl-PL" sz="1400" dirty="0"/>
          </a:p>
          <a:p>
            <a:pPr marL="342900" indent="-342900">
              <a:buAutoNum type="arabicPeriod"/>
            </a:pPr>
            <a:endParaRPr lang="pl-PL" sz="1400" dirty="0"/>
          </a:p>
          <a:p>
            <a:pPr marL="342900" indent="-342900">
              <a:buAutoNum type="arabicPeriod"/>
            </a:pPr>
            <a:endParaRPr lang="pl-PL" sz="1400" dirty="0"/>
          </a:p>
          <a:p>
            <a:br>
              <a:rPr lang="pl-PL" sz="1400" dirty="0"/>
            </a:br>
            <a:endParaRPr lang="pl-PL" sz="1400" dirty="0"/>
          </a:p>
          <a:p>
            <a:pPr marL="342900" indent="-342900">
              <a:buAutoNum type="arabicPeriod"/>
            </a:pPr>
            <a:endParaRPr lang="pl-PL" sz="1400" dirty="0"/>
          </a:p>
          <a:p>
            <a:pPr marL="342900" indent="-342900">
              <a:buAutoNum type="arabicPeriod"/>
            </a:pPr>
            <a:endParaRPr lang="pl-PL" sz="1400" dirty="0"/>
          </a:p>
          <a:p>
            <a:r>
              <a:rPr lang="pl-PL" sz="1400" dirty="0"/>
              <a:t>2. Uzupełnij etykietę i oznacz nią daną rzecz.</a:t>
            </a:r>
          </a:p>
          <a:p>
            <a:endParaRPr lang="pl-PL" sz="1400" dirty="0"/>
          </a:p>
          <a:p>
            <a:endParaRPr lang="pl-PL" sz="1400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55513196-DB9C-40C9-94C7-0168EE773926}"/>
              </a:ext>
            </a:extLst>
          </p:cNvPr>
          <p:cNvSpPr/>
          <p:nvPr/>
        </p:nvSpPr>
        <p:spPr>
          <a:xfrm>
            <a:off x="96714" y="4983508"/>
            <a:ext cx="666456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/>
              <a:t>3. Za usunięcie danej rzeczy odpowiada osoba za nią odpowiedzialna –  może ona zostać usunięta bezpośrednio przez pracownika lub usunięcie jej może zostać eskalowane na SIM (</a:t>
            </a:r>
            <a:r>
              <a:rPr lang="pl-PL" sz="1400" i="1" dirty="0"/>
              <a:t>kategoria: RED TAG).</a:t>
            </a:r>
            <a:endParaRPr lang="pl-PL" sz="1400" dirty="0"/>
          </a:p>
          <a:p>
            <a:endParaRPr lang="pl-PL" sz="1400" dirty="0"/>
          </a:p>
          <a:p>
            <a:r>
              <a:rPr lang="pl-PL" sz="1400" dirty="0"/>
              <a:t>3. Maksymalny okres oznaczenia rzeczy etykietą RED TAG to 2 tygodnie.</a:t>
            </a:r>
          </a:p>
          <a:p>
            <a:r>
              <a:rPr lang="pl-PL" sz="1400" dirty="0"/>
              <a:t>Po upływie tego czasu oznaczona rzecz powinna zostać usunięta! </a:t>
            </a:r>
          </a:p>
          <a:p>
            <a:endParaRPr lang="pl-PL" sz="1400" dirty="0"/>
          </a:p>
          <a:p>
            <a:r>
              <a:rPr lang="pl-PL" sz="1400" dirty="0"/>
              <a:t>4. </a:t>
            </a:r>
            <a:r>
              <a:rPr lang="pl-PL" sz="1400" b="1" dirty="0"/>
              <a:t>AUDYT 5S:</a:t>
            </a:r>
          </a:p>
          <a:p>
            <a:r>
              <a:rPr lang="pl-PL" sz="1400" dirty="0"/>
              <a:t>Osoba wykonująca audyt 5S jest zobowiązana do sprawdzenia rzeczy oznaczonej etykietą RED TAG. W przypadku gdy czas jej usunięcia upłynął, audytor powinien ją usunąć. </a:t>
            </a:r>
          </a:p>
          <a:p>
            <a:r>
              <a:rPr lang="pl-PL" sz="1400" dirty="0"/>
              <a:t>Osoba wykonująca miesięczny audyt 5S oznacza etykietą RED TAG niezgodności. W arkuszu 5S znajduje się nowa kategoria do uzupełnienia ilości takich niezgodności: „Eskalowane RED TAG”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0BBE171-0CF9-42ED-AC79-462B22F96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483" y="3570887"/>
            <a:ext cx="904666" cy="1187048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43973D58-448A-486A-825C-E998EE36E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310" y="1180596"/>
            <a:ext cx="1469012" cy="1759162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CEAE5EB5-A1C1-4EE6-98DC-4104DD006132}"/>
              </a:ext>
            </a:extLst>
          </p:cNvPr>
          <p:cNvSpPr txBox="1"/>
          <p:nvPr/>
        </p:nvSpPr>
        <p:spPr>
          <a:xfrm>
            <a:off x="2448310" y="2939758"/>
            <a:ext cx="1809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Tablica „RED TAG”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62F2FF18-4558-4FB2-9BE6-FACE85A6521A}"/>
              </a:ext>
            </a:extLst>
          </p:cNvPr>
          <p:cNvSpPr txBox="1"/>
          <p:nvPr/>
        </p:nvSpPr>
        <p:spPr>
          <a:xfrm>
            <a:off x="2540219" y="4721898"/>
            <a:ext cx="1809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Etykieta „RED TAG”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B2B1C9E-2D00-419D-BA1D-81B576BF5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943" y="8074734"/>
            <a:ext cx="3516553" cy="358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432857" y="2132117"/>
          <a:ext cx="5760000" cy="5760720"/>
        </p:xfrm>
        <a:graphic>
          <a:graphicData uri="http://schemas.openxmlformats.org/drawingml/2006/table">
            <a:tbl>
              <a:tblPr/>
              <a:tblGrid>
                <a:gridCol w="357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72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organizator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uczestnik szkolenia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l.p.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Imię i nazwisko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Podpis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Uwagi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2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3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4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5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6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7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8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9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10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11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12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13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14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15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16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17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18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19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20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21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22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23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24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25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sp>
        <p:nvSpPr>
          <p:cNvPr id="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3429000" y="223838"/>
            <a:ext cx="2740025" cy="414337"/>
          </a:xfrm>
        </p:spPr>
        <p:txBody>
          <a:bodyPr/>
          <a:lstStyle/>
          <a:p>
            <a:pPr algn="l"/>
            <a:r>
              <a:rPr lang="pl-PL" dirty="0"/>
              <a:t>Proces „RED TAG”</a:t>
            </a:r>
            <a:endParaRPr lang="en-US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22275" y="1176867"/>
          <a:ext cx="5760000" cy="755999"/>
        </p:xfrm>
        <a:graphic>
          <a:graphicData uri="http://schemas.openxmlformats.org/drawingml/2006/table">
            <a:tbl>
              <a:tblPr/>
              <a:tblGrid>
                <a:gridCol w="213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8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0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Data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Prowadzący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1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Czas trwania szkolenia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448733" y="681039"/>
            <a:ext cx="557953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pl-PL" sz="1600" dirty="0"/>
              <a:t>Lista osób uczestniczących w szkoleniu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275&quot;&gt;&lt;property id=&quot;20148&quot; value=&quot;5&quot;/&gt;&lt;property id=&quot;20300&quot; value=&quot;Slide 1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SinglePointLesson_CM_Tools">
  <a:themeElements>
    <a:clrScheme name="SinglePointLesson_CM_Tool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E47F00"/>
      </a:folHlink>
    </a:clrScheme>
    <a:fontScheme name="SinglePointLesson_CM_Tool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inglePointLesson_CM_Too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E47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SinglePointLesson_CM_Tools</Template>
  <TotalTime>524</TotalTime>
  <Words>226</Words>
  <Application>Microsoft Office PowerPoint</Application>
  <PresentationFormat>Papier Letter (8,5x11 cali)</PresentationFormat>
  <Paragraphs>62</Paragraphs>
  <Slides>2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Times New Roman</vt:lpstr>
      <vt:lpstr>Verdana</vt:lpstr>
      <vt:lpstr>SinglePointLesson_CM_Tools</vt:lpstr>
      <vt:lpstr>Proces „RED TAG”</vt:lpstr>
      <vt:lpstr>Proces „RED TAG”</vt:lpstr>
    </vt:vector>
  </TitlesOfParts>
  <Company>Schneider Electric North America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MLX913</dc:creator>
  <cp:lastModifiedBy>IZABELA KAWON</cp:lastModifiedBy>
  <cp:revision>62</cp:revision>
  <dcterms:created xsi:type="dcterms:W3CDTF">2008-04-09T21:12:47Z</dcterms:created>
  <dcterms:modified xsi:type="dcterms:W3CDTF">2019-10-03T08:54:55Z</dcterms:modified>
</cp:coreProperties>
</file>