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>
        <p:scale>
          <a:sx n="60" d="100"/>
          <a:sy n="60" d="100"/>
        </p:scale>
        <p:origin x="-2010" y="-7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>
                <a:solidFill>
                  <a:schemeClr val="hlink"/>
                </a:solidFill>
              </a:rPr>
              <a:t>Krótkie info.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049518" y="223838"/>
            <a:ext cx="4119508" cy="414337"/>
          </a:xfrm>
        </p:spPr>
        <p:txBody>
          <a:bodyPr/>
          <a:lstStyle/>
          <a:p>
            <a:pPr algn="l"/>
            <a:r>
              <a:rPr lang="pl-PL" sz="2800" dirty="0" smtClean="0"/>
              <a:t>     KARTA ANIMACJI</a:t>
            </a:r>
            <a:endParaRPr lang="en-US" sz="2800" dirty="0"/>
          </a:p>
        </p:txBody>
      </p:sp>
      <p:sp>
        <p:nvSpPr>
          <p:cNvPr id="820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529389" y="965199"/>
            <a:ext cx="5662863" cy="724535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  <a:p>
            <a:pPr>
              <a:buFontTx/>
              <a:buNone/>
            </a:pPr>
            <a:endParaRPr lang="pl-PL" dirty="0" smtClean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Iwona Lekston                      Symbol zmiany    A         </a:t>
            </a:r>
          </a:p>
          <a:p>
            <a:r>
              <a:rPr lang="pl-PL" sz="1200" dirty="0" smtClean="0"/>
              <a:t>Data przygotowanie 16.12.2013     Nr dokumentu   P001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9500" y="1019175"/>
            <a:ext cx="1847850" cy="1377288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</p:spPr>
      </p:pic>
      <p:sp>
        <p:nvSpPr>
          <p:cNvPr id="9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552451" y="1169988"/>
            <a:ext cx="2647950" cy="1135062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pl-PL" b="1" dirty="0" smtClean="0"/>
              <a:t>   </a:t>
            </a:r>
            <a:r>
              <a:rPr lang="pl-PL" dirty="0" smtClean="0"/>
              <a:t>Na tablicy animacji (która znajduje się przy każdej linii ) co godzinę wizualizowane są wyniki linii .</a:t>
            </a:r>
          </a:p>
          <a:p>
            <a:pPr>
              <a:buNone/>
            </a:pPr>
            <a:r>
              <a:rPr lang="pl-PL" dirty="0" smtClean="0"/>
              <a:t>   Jeżeli w danej godzinie cel nie jest osiągnięty lider</a:t>
            </a:r>
            <a:r>
              <a:rPr lang="pl-PL" altLang="ko-KR" dirty="0" smtClean="0"/>
              <a:t> wpisuje powód straty.</a:t>
            </a:r>
            <a:endParaRPr lang="pl-PL" altLang="ko-KR" dirty="0"/>
          </a:p>
          <a:p>
            <a:endParaRPr lang="en-US" dirty="0"/>
          </a:p>
        </p:txBody>
      </p:sp>
      <p:sp>
        <p:nvSpPr>
          <p:cNvPr id="10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4886325" y="7277099"/>
            <a:ext cx="1676400" cy="857251"/>
          </a:xfrm>
          <a:noFill/>
          <a:ln/>
        </p:spPr>
        <p:txBody>
          <a:bodyPr/>
          <a:lstStyle/>
          <a:p>
            <a:pPr>
              <a:buNone/>
            </a:pPr>
            <a:r>
              <a:rPr lang="pl-PL" dirty="0" smtClean="0"/>
              <a:t>   </a:t>
            </a:r>
            <a:r>
              <a:rPr lang="pl-PL" sz="1100" dirty="0" smtClean="0"/>
              <a:t>Błędy montażowe</a:t>
            </a:r>
          </a:p>
          <a:p>
            <a:pPr>
              <a:buNone/>
            </a:pPr>
            <a:r>
              <a:rPr lang="pl-PL" sz="1100" dirty="0" smtClean="0"/>
              <a:t>   (autokontrola) - należy wyszczególnić rodzaj błędów</a:t>
            </a:r>
            <a:endParaRPr lang="en-US" sz="1100" dirty="0"/>
          </a:p>
        </p:txBody>
      </p:sp>
      <p:sp>
        <p:nvSpPr>
          <p:cNvPr id="1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628650" y="3027364"/>
            <a:ext cx="2400300" cy="392111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pl-PL" dirty="0" smtClean="0"/>
              <a:t>.Cele godzinowe liczone są na kalkulatorze </a:t>
            </a:r>
            <a:endParaRPr lang="pl-PL" altLang="ko-KR" dirty="0" smtClean="0"/>
          </a:p>
          <a:p>
            <a:pPr>
              <a:buFontTx/>
              <a:buNone/>
            </a:pPr>
            <a:endParaRPr lang="pl-PL" altLang="ko-KR" dirty="0"/>
          </a:p>
          <a:p>
            <a:endParaRPr lang="pl-PL" dirty="0" smtClean="0"/>
          </a:p>
          <a:p>
            <a:endParaRPr lang="pl-PL" sz="1100" dirty="0" smtClean="0"/>
          </a:p>
          <a:p>
            <a:pPr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6626" y="2631602"/>
            <a:ext cx="1122142" cy="692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2302" y="2948880"/>
            <a:ext cx="1484123" cy="1033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8141" y="4317526"/>
            <a:ext cx="1570159" cy="9783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Strzałka w lewo 17"/>
          <p:cNvSpPr/>
          <p:nvPr/>
        </p:nvSpPr>
        <p:spPr>
          <a:xfrm rot="9199784">
            <a:off x="3419474" y="4732477"/>
            <a:ext cx="592443" cy="4662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590550" y="4427538"/>
            <a:ext cx="2657475" cy="573087"/>
          </a:xfrm>
          <a:noFill/>
          <a:ln/>
        </p:spPr>
        <p:txBody>
          <a:bodyPr/>
          <a:lstStyle/>
          <a:p>
            <a:pPr>
              <a:buNone/>
            </a:pPr>
            <a:r>
              <a:rPr lang="pl-PL" dirty="0" smtClean="0"/>
              <a:t>   Na zakończenie zmiany lider przenosi wyniki  i błędy jakościowe z tablicy do karty animacji.</a:t>
            </a:r>
            <a:endParaRPr lang="pl-PL" altLang="ko-KR" dirty="0" smtClean="0"/>
          </a:p>
          <a:p>
            <a:pPr>
              <a:buFontTx/>
              <a:buNone/>
            </a:pPr>
            <a:endParaRPr lang="pl-PL" altLang="ko-KR" sz="1100" dirty="0"/>
          </a:p>
          <a:p>
            <a:endParaRPr lang="en-US" dirty="0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1" y="5867399"/>
            <a:ext cx="3427083" cy="199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1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193676" y="7942263"/>
            <a:ext cx="2416174" cy="439737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pl-PL" dirty="0" smtClean="0"/>
              <a:t> </a:t>
            </a:r>
            <a:r>
              <a:rPr lang="pl-PL" sz="1100" dirty="0" smtClean="0"/>
              <a:t>W komentarzu należy wpisać czym spowodowane były straty</a:t>
            </a:r>
            <a:endParaRPr lang="pl-PL" altLang="ko-KR" sz="1100" dirty="0" smtClean="0"/>
          </a:p>
          <a:p>
            <a:pPr>
              <a:buFontTx/>
              <a:buNone/>
            </a:pPr>
            <a:endParaRPr lang="pl-PL" altLang="ko-KR" dirty="0"/>
          </a:p>
          <a:p>
            <a:r>
              <a:rPr lang="pl-PL" dirty="0" smtClean="0"/>
              <a:t> </a:t>
            </a:r>
            <a:endParaRPr lang="en-US" dirty="0"/>
          </a:p>
        </p:txBody>
      </p:sp>
      <p:sp>
        <p:nvSpPr>
          <p:cNvPr id="24" name="Elipsa 23"/>
          <p:cNvSpPr/>
          <p:nvPr/>
        </p:nvSpPr>
        <p:spPr>
          <a:xfrm>
            <a:off x="2628900" y="6505575"/>
            <a:ext cx="342900" cy="247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457201" y="595610"/>
            <a:ext cx="5629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pl-PL" sz="1200" dirty="0" smtClean="0"/>
              <a:t>Karta animacji służy do wizualizacji efektywności pracy na linii produkcyjnej</a:t>
            </a:r>
          </a:p>
        </p:txBody>
      </p:sp>
      <p:sp>
        <p:nvSpPr>
          <p:cNvPr id="26" name="Rectangle 9"/>
          <p:cNvSpPr>
            <a:spLocks noGrp="1" noChangeArrowheads="1"/>
          </p:cNvSpPr>
          <p:nvPr>
            <p:ph sz="half" idx="1"/>
          </p:nvPr>
        </p:nvSpPr>
        <p:spPr>
          <a:xfrm>
            <a:off x="831850" y="5561013"/>
            <a:ext cx="2616200" cy="268287"/>
          </a:xfrm>
          <a:noFill/>
          <a:ln>
            <a:noFill/>
          </a:ln>
        </p:spPr>
        <p:txBody>
          <a:bodyPr/>
          <a:lstStyle/>
          <a:p>
            <a:pPr>
              <a:buNone/>
            </a:pPr>
            <a:r>
              <a:rPr lang="pl-PL" dirty="0" smtClean="0"/>
              <a:t>Wynik  KE osiągnięty przez linię</a:t>
            </a:r>
            <a:endParaRPr lang="pl-PL" altLang="ko-KR" dirty="0" smtClean="0"/>
          </a:p>
          <a:p>
            <a:pPr>
              <a:buFontTx/>
              <a:buNone/>
            </a:pPr>
            <a:endParaRPr lang="pl-PL" altLang="ko-KR" dirty="0"/>
          </a:p>
          <a:p>
            <a:endParaRPr lang="en-US" dirty="0"/>
          </a:p>
        </p:txBody>
      </p:sp>
      <p:sp>
        <p:nvSpPr>
          <p:cNvPr id="27" name="Elipsa 26"/>
          <p:cNvSpPr/>
          <p:nvPr/>
        </p:nvSpPr>
        <p:spPr>
          <a:xfrm>
            <a:off x="209550" y="3057525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2</a:t>
            </a:r>
            <a:endParaRPr lang="pl-PL" dirty="0"/>
          </a:p>
        </p:txBody>
      </p:sp>
      <p:sp>
        <p:nvSpPr>
          <p:cNvPr id="28" name="Elipsa 27"/>
          <p:cNvSpPr/>
          <p:nvPr/>
        </p:nvSpPr>
        <p:spPr>
          <a:xfrm>
            <a:off x="228600" y="5534025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4</a:t>
            </a:r>
            <a:endParaRPr lang="pl-PL" dirty="0"/>
          </a:p>
        </p:txBody>
      </p:sp>
      <p:sp>
        <p:nvSpPr>
          <p:cNvPr id="29" name="Elipsa 28"/>
          <p:cNvSpPr/>
          <p:nvPr/>
        </p:nvSpPr>
        <p:spPr>
          <a:xfrm>
            <a:off x="209550" y="4467225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3</a:t>
            </a:r>
            <a:endParaRPr lang="pl-PL" dirty="0"/>
          </a:p>
        </p:txBody>
      </p:sp>
      <p:sp>
        <p:nvSpPr>
          <p:cNvPr id="30" name="Elipsa 29"/>
          <p:cNvSpPr/>
          <p:nvPr/>
        </p:nvSpPr>
        <p:spPr>
          <a:xfrm>
            <a:off x="161925" y="1219200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</a:t>
            </a:r>
            <a:endParaRPr lang="pl-PL" dirty="0"/>
          </a:p>
        </p:txBody>
      </p:sp>
      <p:sp>
        <p:nvSpPr>
          <p:cNvPr id="32" name="Strzałka w prawo 31"/>
          <p:cNvSpPr/>
          <p:nvPr/>
        </p:nvSpPr>
        <p:spPr>
          <a:xfrm rot="12182978">
            <a:off x="3695700" y="7391400"/>
            <a:ext cx="1323975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trzałka w prawo 32"/>
          <p:cNvSpPr/>
          <p:nvPr/>
        </p:nvSpPr>
        <p:spPr>
          <a:xfrm rot="20701103">
            <a:off x="628651" y="7753350"/>
            <a:ext cx="1323975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Strzałka w lewo 33"/>
          <p:cNvSpPr/>
          <p:nvPr/>
        </p:nvSpPr>
        <p:spPr>
          <a:xfrm rot="9199784">
            <a:off x="3286124" y="2960826"/>
            <a:ext cx="592443" cy="4662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lewo 34"/>
          <p:cNvSpPr/>
          <p:nvPr/>
        </p:nvSpPr>
        <p:spPr>
          <a:xfrm rot="15933886">
            <a:off x="2428874" y="6065976"/>
            <a:ext cx="592443" cy="4662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522484" y="223838"/>
            <a:ext cx="3646542" cy="414337"/>
          </a:xfrm>
        </p:spPr>
        <p:txBody>
          <a:bodyPr/>
          <a:lstStyle/>
          <a:p>
            <a:pPr algn="l"/>
            <a:r>
              <a:rPr lang="pl-PL" sz="2800" dirty="0" smtClean="0"/>
              <a:t>KARTA ANIMACJI</a:t>
            </a:r>
            <a:endParaRPr lang="en-US" sz="2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433</TotalTime>
  <Words>164</Words>
  <Application>Microsoft Office PowerPoint</Application>
  <PresentationFormat>Papier Letter (8,5x11 cali)</PresentationFormat>
  <Paragraphs>73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     KARTA ANIMACJI</vt:lpstr>
      <vt:lpstr>KARTA ANIMACJI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SESA177086</cp:lastModifiedBy>
  <cp:revision>49</cp:revision>
  <dcterms:created xsi:type="dcterms:W3CDTF">2008-04-09T21:12:47Z</dcterms:created>
  <dcterms:modified xsi:type="dcterms:W3CDTF">2016-08-05T19:34:31Z</dcterms:modified>
</cp:coreProperties>
</file>