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6858000" cy="9144000" type="letter"/>
  <p:notesSz cx="6669088" cy="9872663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9" autoAdjust="0"/>
    <p:restoredTop sz="94718" autoAdjust="0"/>
  </p:normalViewPr>
  <p:slideViewPr>
    <p:cSldViewPr snapToGrid="0">
      <p:cViewPr>
        <p:scale>
          <a:sx n="60" d="100"/>
          <a:sy n="60" d="100"/>
        </p:scale>
        <p:origin x="-2238" y="-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818" y="-102"/>
      </p:cViewPr>
      <p:guideLst>
        <p:guide orient="horz" pos="3110"/>
        <p:guide pos="210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7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46275" y="739775"/>
            <a:ext cx="2776538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689759"/>
            <a:ext cx="5335270" cy="4443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7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6A11E3-2D5B-4D38-AE64-19225E5CA50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2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ytułu pionowego 2"/>
          <p:cNvSpPr>
            <a:spLocks noGrp="1"/>
          </p:cNvSpPr>
          <p:nvPr>
            <p:ph type="body" orient="vert" idx="1" hasCustomPrompt="1"/>
          </p:nvPr>
        </p:nvSpPr>
        <p:spPr>
          <a:xfrm rot="16200000">
            <a:off x="2414324" y="-1446477"/>
            <a:ext cx="1012295" cy="519959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l-PL" dirty="0" smtClean="0"/>
              <a:t>Autor</a:t>
            </a:r>
            <a:endParaRPr lang="pl-P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ytuł i 4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sz="quarter"/>
          </p:nvPr>
        </p:nvSpPr>
        <p:spPr>
          <a:xfrm>
            <a:off x="3429000" y="223838"/>
            <a:ext cx="2740025" cy="41433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688975" y="741363"/>
            <a:ext cx="2663825" cy="37607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3505200" y="741363"/>
            <a:ext cx="2663825" cy="37607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688975" y="4654550"/>
            <a:ext cx="2663825" cy="376237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505200" y="4654550"/>
            <a:ext cx="2663825" cy="376237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88975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505200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0" y="223838"/>
            <a:ext cx="2740025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741363"/>
            <a:ext cx="5480050" cy="767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88975" y="223838"/>
            <a:ext cx="2520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pl-PL" b="1">
                <a:solidFill>
                  <a:schemeClr val="hlink"/>
                </a:solidFill>
              </a:rPr>
              <a:t>Krótkie info.</a:t>
            </a:r>
            <a:endParaRPr lang="en-US" b="1">
              <a:solidFill>
                <a:schemeClr val="hlink"/>
              </a:solidFill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 rot="5400000">
            <a:off x="3761582" y="2740819"/>
            <a:ext cx="53213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Single Point Lesson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688975" y="8526463"/>
            <a:ext cx="548005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/>
          </a:p>
        </p:txBody>
      </p:sp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460875" y="8302625"/>
            <a:ext cx="2114550" cy="6889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174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3397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5746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7969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0318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14890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9462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4034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8606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3263462" y="223838"/>
            <a:ext cx="2905563" cy="414337"/>
          </a:xfrm>
        </p:spPr>
        <p:txBody>
          <a:bodyPr/>
          <a:lstStyle/>
          <a:p>
            <a:pPr algn="l"/>
            <a:r>
              <a:rPr lang="pl-PL" sz="2800" dirty="0" smtClean="0"/>
              <a:t>KARTA PRACY</a:t>
            </a:r>
            <a:endParaRPr lang="en-US" sz="2800" dirty="0"/>
          </a:p>
        </p:txBody>
      </p:sp>
      <p:sp>
        <p:nvSpPr>
          <p:cNvPr id="8201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529389" y="965199"/>
            <a:ext cx="5662863" cy="724535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pl-PL" dirty="0" smtClean="0"/>
          </a:p>
          <a:p>
            <a:pPr>
              <a:buFontTx/>
              <a:buNone/>
            </a:pPr>
            <a:endParaRPr lang="pl-PL" dirty="0" smtClean="0"/>
          </a:p>
          <a:p>
            <a:pPr>
              <a:buFontTx/>
              <a:buNone/>
            </a:pPr>
            <a:endParaRPr lang="pl-PL" dirty="0" smtClean="0"/>
          </a:p>
          <a:p>
            <a:pPr>
              <a:buFontTx/>
              <a:buNone/>
            </a:pPr>
            <a:endParaRPr lang="pl-PL" dirty="0" smtClean="0"/>
          </a:p>
          <a:p>
            <a:pPr>
              <a:buFontTx/>
              <a:buNone/>
            </a:pPr>
            <a:endParaRPr lang="pl-PL" dirty="0" smtClean="0"/>
          </a:p>
          <a:p>
            <a:pPr>
              <a:buFontTx/>
              <a:buNone/>
            </a:pPr>
            <a:endParaRPr lang="pl-PL" dirty="0" smtClean="0"/>
          </a:p>
          <a:p>
            <a:pPr>
              <a:buFontTx/>
              <a:buNone/>
            </a:pPr>
            <a:endParaRPr lang="pl-PL" dirty="0" smtClean="0"/>
          </a:p>
          <a:p>
            <a:pPr>
              <a:buFontTx/>
              <a:buNone/>
            </a:pPr>
            <a:endParaRPr lang="pl-PL" dirty="0" smtClean="0"/>
          </a:p>
          <a:p>
            <a:pPr>
              <a:buFontTx/>
              <a:buNone/>
            </a:pPr>
            <a:endParaRPr lang="pl-PL" dirty="0" smtClean="0"/>
          </a:p>
          <a:p>
            <a:pPr>
              <a:buFontTx/>
              <a:buNone/>
            </a:pPr>
            <a:endParaRPr lang="pl-PL" dirty="0" smtClean="0"/>
          </a:p>
          <a:p>
            <a:pPr>
              <a:buFontTx/>
              <a:buNone/>
            </a:pPr>
            <a:endParaRPr lang="pl-PL" dirty="0" smtClean="0"/>
          </a:p>
          <a:p>
            <a:pPr>
              <a:buFontTx/>
              <a:buNone/>
            </a:pPr>
            <a:endParaRPr lang="pl-PL" dirty="0" smtClean="0"/>
          </a:p>
          <a:p>
            <a:pPr>
              <a:buFontTx/>
              <a:buNone/>
            </a:pPr>
            <a:endParaRPr lang="pl-PL" dirty="0" smtClean="0"/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0" y="338137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192915" y="859766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Autor: Iwona Lekston                      Symbol zmiany    A         </a:t>
            </a:r>
          </a:p>
          <a:p>
            <a:r>
              <a:rPr lang="pl-PL" sz="1200" dirty="0" smtClean="0"/>
              <a:t>Data przygotowanie 16.12.2013     Nr dokumentu   P002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561974" y="1066799"/>
            <a:ext cx="3000375" cy="762001"/>
          </a:xfrm>
          <a:noFill/>
          <a:ln>
            <a:noFill/>
          </a:ln>
        </p:spPr>
        <p:txBody>
          <a:bodyPr/>
          <a:lstStyle/>
          <a:p>
            <a:pPr>
              <a:buNone/>
            </a:pPr>
            <a:r>
              <a:rPr lang="pl-PL" dirty="0" smtClean="0"/>
              <a:t>.</a:t>
            </a:r>
            <a:endParaRPr lang="pl-PL" altLang="ko-KR" dirty="0" smtClean="0"/>
          </a:p>
          <a:p>
            <a:pPr>
              <a:buFontTx/>
              <a:buNone/>
            </a:pPr>
            <a:r>
              <a:rPr lang="pl-PL" dirty="0" smtClean="0"/>
              <a:t>   Każdy lider na początku zmiany  tworzy kartę pracy dla linii którą zarządza</a:t>
            </a:r>
            <a:endParaRPr lang="pl-PL" altLang="ko-KR" dirty="0"/>
          </a:p>
          <a:p>
            <a:endParaRPr lang="pl-PL" dirty="0" smtClean="0"/>
          </a:p>
          <a:p>
            <a:endParaRPr lang="pl-PL" sz="1100" dirty="0" smtClean="0"/>
          </a:p>
          <a:p>
            <a:pPr>
              <a:buNone/>
            </a:pP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pPr>
              <a:buNone/>
            </a:pPr>
            <a:r>
              <a:rPr lang="pl-PL" dirty="0" smtClean="0"/>
              <a:t>  </a:t>
            </a:r>
          </a:p>
        </p:txBody>
      </p:sp>
      <p:sp>
        <p:nvSpPr>
          <p:cNvPr id="19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609600" y="2876549"/>
            <a:ext cx="2819400" cy="857251"/>
          </a:xfrm>
          <a:noFill/>
          <a:ln/>
        </p:spPr>
        <p:txBody>
          <a:bodyPr/>
          <a:lstStyle/>
          <a:p>
            <a:pPr>
              <a:buNone/>
            </a:pPr>
            <a:r>
              <a:rPr lang="pl-PL" sz="1100" dirty="0" smtClean="0"/>
              <a:t>    </a:t>
            </a:r>
            <a:r>
              <a:rPr lang="pl-PL" dirty="0" smtClean="0"/>
              <a:t>Wybiera zmianę i  sporządza listę pracowników wraz z ilością godzin które pracowali na danej linii</a:t>
            </a:r>
            <a:endParaRPr lang="pl-PL" altLang="ko-KR" dirty="0" smtClean="0"/>
          </a:p>
          <a:p>
            <a:endParaRPr lang="en-US" dirty="0"/>
          </a:p>
        </p:txBody>
      </p:sp>
      <p:sp>
        <p:nvSpPr>
          <p:cNvPr id="25" name="Prostokąt 24"/>
          <p:cNvSpPr/>
          <p:nvPr/>
        </p:nvSpPr>
        <p:spPr>
          <a:xfrm>
            <a:off x="457201" y="595610"/>
            <a:ext cx="56292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pl-PL" sz="1200" dirty="0" smtClean="0"/>
              <a:t>Karta pracy służy do ewidencji godzin pracowników. </a:t>
            </a:r>
          </a:p>
          <a:p>
            <a:pPr>
              <a:buFontTx/>
              <a:buNone/>
            </a:pPr>
            <a:r>
              <a:rPr lang="pl-PL" sz="1200" dirty="0" smtClean="0"/>
              <a:t>Dane w niej zebrane służą do wyliczenia KE i KS </a:t>
            </a:r>
          </a:p>
        </p:txBody>
      </p:sp>
      <p:sp>
        <p:nvSpPr>
          <p:cNvPr id="26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600075" y="4867275"/>
            <a:ext cx="3152775" cy="723900"/>
          </a:xfrm>
          <a:noFill/>
          <a:ln>
            <a:noFill/>
          </a:ln>
        </p:spPr>
        <p:txBody>
          <a:bodyPr/>
          <a:lstStyle/>
          <a:p>
            <a:pPr>
              <a:buFontTx/>
              <a:buNone/>
            </a:pPr>
            <a:endParaRPr lang="pl-PL" altLang="ko-KR" dirty="0" smtClean="0"/>
          </a:p>
          <a:p>
            <a:pPr>
              <a:buNone/>
            </a:pPr>
            <a:r>
              <a:rPr lang="pl-PL" dirty="0" smtClean="0"/>
              <a:t>   Na zakończenie zmiany Lider rozpisuje zadeklarowane wcześniej godziny </a:t>
            </a:r>
            <a:endParaRPr lang="pl-PL" altLang="ko-KR" dirty="0" smtClean="0"/>
          </a:p>
          <a:p>
            <a:endParaRPr lang="en-US" dirty="0"/>
          </a:p>
        </p:txBody>
      </p:sp>
      <p:sp>
        <p:nvSpPr>
          <p:cNvPr id="27" name="Elipsa 26"/>
          <p:cNvSpPr/>
          <p:nvPr/>
        </p:nvSpPr>
        <p:spPr>
          <a:xfrm>
            <a:off x="161925" y="2952750"/>
            <a:ext cx="285750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2</a:t>
            </a:r>
            <a:endParaRPr lang="pl-PL" dirty="0"/>
          </a:p>
        </p:txBody>
      </p:sp>
      <p:sp>
        <p:nvSpPr>
          <p:cNvPr id="28" name="Elipsa 27"/>
          <p:cNvSpPr/>
          <p:nvPr/>
        </p:nvSpPr>
        <p:spPr>
          <a:xfrm>
            <a:off x="133350" y="7572375"/>
            <a:ext cx="285750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4</a:t>
            </a:r>
            <a:endParaRPr lang="pl-PL" dirty="0"/>
          </a:p>
        </p:txBody>
      </p:sp>
      <p:sp>
        <p:nvSpPr>
          <p:cNvPr id="29" name="Elipsa 28"/>
          <p:cNvSpPr/>
          <p:nvPr/>
        </p:nvSpPr>
        <p:spPr>
          <a:xfrm>
            <a:off x="200025" y="5105400"/>
            <a:ext cx="285750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3</a:t>
            </a:r>
            <a:endParaRPr lang="pl-PL" dirty="0"/>
          </a:p>
        </p:txBody>
      </p:sp>
      <p:sp>
        <p:nvSpPr>
          <p:cNvPr id="30" name="Elipsa 29"/>
          <p:cNvSpPr/>
          <p:nvPr/>
        </p:nvSpPr>
        <p:spPr>
          <a:xfrm>
            <a:off x="152400" y="1323975"/>
            <a:ext cx="285750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1</a:t>
            </a:r>
            <a:endParaRPr lang="pl-PL" dirty="0"/>
          </a:p>
        </p:txBody>
      </p:sp>
      <p:sp>
        <p:nvSpPr>
          <p:cNvPr id="37" name="Prostokąt 36"/>
          <p:cNvSpPr/>
          <p:nvPr/>
        </p:nvSpPr>
        <p:spPr>
          <a:xfrm>
            <a:off x="647700" y="6611035"/>
            <a:ext cx="26955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pl-PL" altLang="ko-KR" sz="1200" dirty="0" smtClean="0"/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3814" y="1264919"/>
            <a:ext cx="2228851" cy="14020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4" name="Strzałka w lewo 33"/>
          <p:cNvSpPr/>
          <p:nvPr/>
        </p:nvSpPr>
        <p:spPr>
          <a:xfrm rot="9199784">
            <a:off x="4781548" y="2055951"/>
            <a:ext cx="592443" cy="46627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4" cstate="print"/>
          <a:srcRect r="5435" b="13091"/>
          <a:stretch>
            <a:fillRect/>
          </a:stretch>
        </p:blipFill>
        <p:spPr bwMode="auto">
          <a:xfrm>
            <a:off x="3857626" y="2897011"/>
            <a:ext cx="2266950" cy="16845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2486" y="1755459"/>
            <a:ext cx="1285841" cy="9020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30644" y="1958340"/>
            <a:ext cx="374332" cy="40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86199" y="4805364"/>
            <a:ext cx="2219325" cy="18396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71700" y="3714751"/>
            <a:ext cx="1295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1" name="Prostokąt 50"/>
          <p:cNvSpPr/>
          <p:nvPr/>
        </p:nvSpPr>
        <p:spPr>
          <a:xfrm>
            <a:off x="781050" y="6862286"/>
            <a:ext cx="5219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400" b="1" dirty="0" smtClean="0"/>
              <a:t>Jeżeli liczba zadeklarowanych godzin pokrywa się z liczbą godzin pracowników kartę  pracy należy zapisać</a:t>
            </a:r>
            <a:endParaRPr lang="pl-PL" sz="1400" dirty="0"/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90750" y="5810251"/>
            <a:ext cx="1295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4" name="Prostokąt 53"/>
          <p:cNvSpPr/>
          <p:nvPr/>
        </p:nvSpPr>
        <p:spPr>
          <a:xfrm>
            <a:off x="733425" y="7591336"/>
            <a:ext cx="3429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1200" dirty="0" smtClean="0"/>
              <a:t>W karcie pracy należy również uwzględnić osoby oddelegowane do usług dla innych działów</a:t>
            </a:r>
            <a:endParaRPr lang="pl-PL" sz="1200" dirty="0"/>
          </a:p>
        </p:txBody>
      </p:sp>
      <p:sp>
        <p:nvSpPr>
          <p:cNvPr id="55" name="Strzałka w prawo 54"/>
          <p:cNvSpPr/>
          <p:nvPr/>
        </p:nvSpPr>
        <p:spPr>
          <a:xfrm rot="20525996">
            <a:off x="2152649" y="2649855"/>
            <a:ext cx="600075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Strzałka w prawo 55"/>
          <p:cNvSpPr/>
          <p:nvPr/>
        </p:nvSpPr>
        <p:spPr>
          <a:xfrm rot="19921262">
            <a:off x="2419350" y="4343398"/>
            <a:ext cx="571500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Strzałka w prawo 56"/>
          <p:cNvSpPr/>
          <p:nvPr/>
        </p:nvSpPr>
        <p:spPr>
          <a:xfrm rot="20368218">
            <a:off x="2343151" y="6591301"/>
            <a:ext cx="571500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Elipsa 57"/>
          <p:cNvSpPr/>
          <p:nvPr/>
        </p:nvSpPr>
        <p:spPr>
          <a:xfrm>
            <a:off x="3800475" y="6353175"/>
            <a:ext cx="733425" cy="238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Elipsa 58"/>
          <p:cNvSpPr/>
          <p:nvPr/>
        </p:nvSpPr>
        <p:spPr>
          <a:xfrm>
            <a:off x="2800350" y="2219326"/>
            <a:ext cx="533400" cy="400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Elipsa 59"/>
          <p:cNvSpPr/>
          <p:nvPr/>
        </p:nvSpPr>
        <p:spPr>
          <a:xfrm>
            <a:off x="2962274" y="6219825"/>
            <a:ext cx="485775" cy="3905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Elipsa 60"/>
          <p:cNvSpPr/>
          <p:nvPr/>
        </p:nvSpPr>
        <p:spPr>
          <a:xfrm>
            <a:off x="2924174" y="3771900"/>
            <a:ext cx="523875" cy="409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Elipsa 61"/>
          <p:cNvSpPr/>
          <p:nvPr/>
        </p:nvSpPr>
        <p:spPr>
          <a:xfrm>
            <a:off x="5353050" y="1466850"/>
            <a:ext cx="590550" cy="476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432857" y="2132117"/>
          <a:ext cx="5760000" cy="5760720"/>
        </p:xfrm>
        <a:graphic>
          <a:graphicData uri="http://schemas.openxmlformats.org/drawingml/2006/table">
            <a:tbl>
              <a:tblPr/>
              <a:tblGrid>
                <a:gridCol w="357718"/>
                <a:gridCol w="2495550"/>
                <a:gridCol w="1485900"/>
                <a:gridCol w="1420832"/>
              </a:tblGrid>
              <a:tr h="21272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Wypełnia organizator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Wypełnia uczestnik szkolenia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 smtClean="0">
                          <a:latin typeface="Verdana"/>
                          <a:ea typeface="Times New Roman"/>
                          <a:cs typeface="Times New Roman"/>
                        </a:rPr>
                        <a:t>l.p.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Imię i nazwisko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Podpis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dirty="0" smtClean="0">
                          <a:latin typeface="Verdana"/>
                          <a:ea typeface="Times New Roman"/>
                          <a:cs typeface="Times New Roman"/>
                        </a:rPr>
                        <a:t>Uwagi</a:t>
                      </a:r>
                      <a:endParaRPr lang="pl-PL" sz="1400" b="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2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3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4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Verdana"/>
                          <a:ea typeface="Times New Roman"/>
                          <a:cs typeface="Times New Roman"/>
                        </a:rPr>
                        <a:t>5</a:t>
                      </a:r>
                      <a:endParaRPr lang="pl-PL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6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7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Verdana"/>
                          <a:ea typeface="Times New Roman"/>
                          <a:cs typeface="Times New Roman"/>
                        </a:rPr>
                        <a:t>8</a:t>
                      </a:r>
                      <a:endParaRPr lang="pl-PL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Verdana"/>
                          <a:ea typeface="Times New Roman"/>
                          <a:cs typeface="Times New Roman"/>
                        </a:rPr>
                        <a:t>9</a:t>
                      </a:r>
                      <a:endParaRPr lang="pl-PL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10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11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12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13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14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15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16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17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18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19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20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21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22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23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24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25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2554014" y="192307"/>
            <a:ext cx="3615011" cy="414337"/>
          </a:xfrm>
        </p:spPr>
        <p:txBody>
          <a:bodyPr/>
          <a:lstStyle/>
          <a:p>
            <a:pPr algn="l"/>
            <a:r>
              <a:rPr lang="pl-PL" sz="2800" dirty="0" smtClean="0"/>
              <a:t>KARTA PRACY</a:t>
            </a:r>
            <a:endParaRPr lang="en-US" sz="28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22275" y="1176867"/>
          <a:ext cx="5760000" cy="755999"/>
        </p:xfrm>
        <a:graphic>
          <a:graphicData uri="http://schemas.openxmlformats.org/drawingml/2006/table">
            <a:tbl>
              <a:tblPr/>
              <a:tblGrid>
                <a:gridCol w="2131784"/>
                <a:gridCol w="3628216"/>
              </a:tblGrid>
              <a:tr h="240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Data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Prowadzący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1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Czas trwania szkolenia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448733" y="681039"/>
            <a:ext cx="557953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pl-PL" sz="1600" dirty="0" smtClean="0"/>
              <a:t>Lista osób uczestniczących w szkoleniu</a:t>
            </a:r>
            <a:endParaRPr lang="pl-PL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275&quot;&gt;&lt;property id=&quot;20148&quot; value=&quot;5&quot;/&gt;&lt;property id=&quot;20300&quot; value=&quot;Slide 1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SinglePointLesson_CM_Tools">
  <a:themeElements>
    <a:clrScheme name="SinglePointLesson_CM_Tool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E47F00"/>
      </a:folHlink>
    </a:clrScheme>
    <a:fontScheme name="SinglePointLesson_CM_Tool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inglePointLesson_CM_Too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E47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SinglePointLesson_CM_Tools</Template>
  <TotalTime>484</TotalTime>
  <Words>155</Words>
  <Application>Microsoft Office PowerPoint</Application>
  <PresentationFormat>Papier Letter (8,5x11 cali)</PresentationFormat>
  <Paragraphs>72</Paragraphs>
  <Slides>2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SinglePointLesson_CM_Tools</vt:lpstr>
      <vt:lpstr>KARTA PRACY</vt:lpstr>
      <vt:lpstr>KARTA PRACY</vt:lpstr>
    </vt:vector>
  </TitlesOfParts>
  <Company>Schneider Electric North America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MLX913</dc:creator>
  <cp:lastModifiedBy>Aleksandra Baranik - SESA177034</cp:lastModifiedBy>
  <cp:revision>55</cp:revision>
  <dcterms:created xsi:type="dcterms:W3CDTF">2008-04-09T21:12:47Z</dcterms:created>
  <dcterms:modified xsi:type="dcterms:W3CDTF">2014-11-07T16:08:47Z</dcterms:modified>
</cp:coreProperties>
</file>