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5" d="100"/>
          <a:sy n="55" d="100"/>
        </p:scale>
        <p:origin x="-23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załka w prawo 40"/>
          <p:cNvSpPr/>
          <p:nvPr/>
        </p:nvSpPr>
        <p:spPr>
          <a:xfrm>
            <a:off x="2005263" y="3192379"/>
            <a:ext cx="2727157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658979" y="223838"/>
            <a:ext cx="3581400" cy="414337"/>
          </a:xfrm>
        </p:spPr>
        <p:txBody>
          <a:bodyPr/>
          <a:lstStyle/>
          <a:p>
            <a:pPr algn="l"/>
            <a:r>
              <a:rPr lang="pl-PL" dirty="0" smtClean="0"/>
              <a:t>      </a:t>
            </a:r>
            <a:r>
              <a:rPr lang="pl-PL" sz="2800" dirty="0" smtClean="0"/>
              <a:t>Przepływ SPL - a</a:t>
            </a:r>
            <a:endParaRPr lang="en-US" sz="28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Aleksandra </a:t>
            </a:r>
            <a:r>
              <a:rPr lang="pl-PL" sz="1200" dirty="0" err="1" smtClean="0"/>
              <a:t>Baranik</a:t>
            </a:r>
            <a:r>
              <a:rPr lang="pl-PL" sz="1200" dirty="0" smtClean="0"/>
              <a:t>……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……..          </a:t>
            </a:r>
          </a:p>
          <a:p>
            <a:r>
              <a:rPr lang="pl-PL" sz="1200" dirty="0" smtClean="0"/>
              <a:t>Data przygotowanie …23.01.2014     Nr dokumentu P003………..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545431" y="3561346"/>
            <a:ext cx="1491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Stwórz  SPL a</a:t>
            </a:r>
            <a:endParaRPr lang="pl-PL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864" y="857752"/>
            <a:ext cx="1411705" cy="14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pole tekstowe 23"/>
          <p:cNvSpPr txBox="1"/>
          <p:nvPr/>
        </p:nvSpPr>
        <p:spPr>
          <a:xfrm>
            <a:off x="2374232" y="2213813"/>
            <a:ext cx="224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/>
              <a:t>Wrzuć G:\SEIP\SPL\Do przygotowania</a:t>
            </a:r>
            <a:r>
              <a:rPr lang="pl-PL" sz="1400" dirty="0" smtClean="0"/>
              <a:t> </a:t>
            </a:r>
            <a:endParaRPr lang="pl-PL" sz="1400" b="1" dirty="0"/>
          </a:p>
        </p:txBody>
      </p:sp>
      <p:sp>
        <p:nvSpPr>
          <p:cNvPr id="32" name="Prostokąt 31"/>
          <p:cNvSpPr/>
          <p:nvPr/>
        </p:nvSpPr>
        <p:spPr>
          <a:xfrm>
            <a:off x="2679032" y="3962399"/>
            <a:ext cx="1299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Wyślij </a:t>
            </a:r>
            <a:r>
              <a:rPr lang="pl-PL" sz="1600" dirty="0" err="1" smtClean="0"/>
              <a:t>info</a:t>
            </a:r>
            <a:r>
              <a:rPr lang="pl-PL" sz="1600" dirty="0" smtClean="0"/>
              <a:t>. </a:t>
            </a:r>
            <a:endParaRPr lang="pl-PL" sz="16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288759" y="786063"/>
            <a:ext cx="88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TY</a:t>
            </a:r>
            <a:endParaRPr lang="pl-PL" sz="3600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48126" y="4900866"/>
            <a:ext cx="128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ABR</a:t>
            </a:r>
            <a:endParaRPr lang="pl-PL" sz="3600" b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282829" y="5951623"/>
            <a:ext cx="20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Wrzuca do bazy danych</a:t>
            </a:r>
            <a:endParaRPr lang="pl-PL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2189" y="5094121"/>
            <a:ext cx="2775786" cy="247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pole tekstowe 35"/>
          <p:cNvSpPr txBox="1"/>
          <p:nvPr/>
        </p:nvSpPr>
        <p:spPr>
          <a:xfrm>
            <a:off x="4042609" y="5863391"/>
            <a:ext cx="83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SPL w kiosku</a:t>
            </a:r>
            <a:endParaRPr lang="pl-PL" sz="1400" dirty="0"/>
          </a:p>
        </p:txBody>
      </p:sp>
      <p:sp>
        <p:nvSpPr>
          <p:cNvPr id="37" name="Strzałka zakrzywiona w prawo 36"/>
          <p:cNvSpPr/>
          <p:nvPr/>
        </p:nvSpPr>
        <p:spPr>
          <a:xfrm rot="19090451">
            <a:off x="3940117" y="6697341"/>
            <a:ext cx="1075615" cy="1582009"/>
          </a:xfrm>
          <a:prstGeom prst="curvedRightArrow">
            <a:avLst>
              <a:gd name="adj1" fmla="val 5923"/>
              <a:gd name="adj2" fmla="val 29011"/>
              <a:gd name="adj3" fmla="val 1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2993573" y="800386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SPL po szkoleniu wraca do kiosku</a:t>
            </a:r>
            <a:endParaRPr lang="pl-PL" sz="1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7240" y="6955972"/>
            <a:ext cx="1045362" cy="90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148" y="1849855"/>
            <a:ext cx="1297906" cy="170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7408" y="1136484"/>
            <a:ext cx="1322971" cy="146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9033" y="2771023"/>
            <a:ext cx="1251284" cy="116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8131" y="2843464"/>
            <a:ext cx="535155" cy="126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04549" y="5289883"/>
            <a:ext cx="1053221" cy="109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trzałka w prawo 38"/>
          <p:cNvSpPr/>
          <p:nvPr/>
        </p:nvSpPr>
        <p:spPr>
          <a:xfrm rot="20101918">
            <a:off x="2053391" y="2037348"/>
            <a:ext cx="449179" cy="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Strzałka w prawo 39"/>
          <p:cNvSpPr/>
          <p:nvPr/>
        </p:nvSpPr>
        <p:spPr>
          <a:xfrm>
            <a:off x="4211053" y="1804737"/>
            <a:ext cx="449179" cy="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trzałka w prawo 42"/>
          <p:cNvSpPr/>
          <p:nvPr/>
        </p:nvSpPr>
        <p:spPr>
          <a:xfrm rot="1315883">
            <a:off x="3296652" y="5863390"/>
            <a:ext cx="449179" cy="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4542008" y="243038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Zrób krótkie szkolenie</a:t>
            </a:r>
            <a:endParaRPr lang="pl-PL" sz="14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149516" y="3240506"/>
            <a:ext cx="770021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ABR</a:t>
            </a:r>
            <a:endParaRPr lang="pl-PL" b="1" dirty="0"/>
          </a:p>
        </p:txBody>
      </p:sp>
      <p:cxnSp>
        <p:nvCxnSpPr>
          <p:cNvPr id="44" name="Łącznik prosty 43"/>
          <p:cNvCxnSpPr/>
          <p:nvPr/>
        </p:nvCxnSpPr>
        <p:spPr>
          <a:xfrm flipV="1">
            <a:off x="0" y="4668252"/>
            <a:ext cx="6858000" cy="8021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7" cstate="print"/>
          <a:srcRect b="19462"/>
          <a:stretch>
            <a:fillRect/>
          </a:stretch>
        </p:blipFill>
        <p:spPr bwMode="auto">
          <a:xfrm>
            <a:off x="3676438" y="7308684"/>
            <a:ext cx="873792" cy="7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415396" y="223838"/>
            <a:ext cx="3753629" cy="466275"/>
          </a:xfrm>
        </p:spPr>
        <p:txBody>
          <a:bodyPr/>
          <a:lstStyle/>
          <a:p>
            <a:pPr algn="l"/>
            <a:r>
              <a:rPr lang="pl-PL" sz="2800" dirty="0" smtClean="0"/>
              <a:t>Przepływ SPL - a</a:t>
            </a:r>
            <a:endParaRPr lang="en-US" sz="2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732</TotalTime>
  <Words>104</Words>
  <Application>Microsoft Office PowerPoint</Application>
  <PresentationFormat>Papier Letter (8,5x11 cali)</PresentationFormat>
  <Paragraphs>51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      Przepływ SPL - a</vt:lpstr>
      <vt:lpstr>Przepływ SPL - a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Baranik - SESA177034</cp:lastModifiedBy>
  <cp:revision>73</cp:revision>
  <dcterms:created xsi:type="dcterms:W3CDTF">2008-04-09T21:12:47Z</dcterms:created>
  <dcterms:modified xsi:type="dcterms:W3CDTF">2014-11-07T16:08:24Z</dcterms:modified>
</cp:coreProperties>
</file>