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-153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Aleksandra </a:t>
            </a:r>
            <a:r>
              <a:rPr lang="pl-PL" sz="1200" dirty="0" err="1" smtClean="0"/>
              <a:t>Baranik………………Symbol</a:t>
            </a:r>
            <a:r>
              <a:rPr lang="pl-PL" sz="1200" dirty="0" smtClean="0"/>
              <a:t>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……..          </a:t>
            </a:r>
          </a:p>
          <a:p>
            <a:r>
              <a:rPr lang="pl-PL" sz="1200" dirty="0" smtClean="0"/>
              <a:t>Data przygotowanie …11.12.2013…… Nr dokumentu P004………..</a:t>
            </a: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2614864" y="376238"/>
            <a:ext cx="3706562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b="1" kern="0" dirty="0" smtClean="0">
                <a:latin typeface="+mj-lt"/>
                <a:ea typeface="+mj-ea"/>
                <a:cs typeface="+mj-cs"/>
              </a:rPr>
              <a:t>ZGODNOŚĆ SUROWCA 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4857" y="723398"/>
            <a:ext cx="904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trzałka w prawo 17"/>
          <p:cNvSpPr/>
          <p:nvPr/>
        </p:nvSpPr>
        <p:spPr>
          <a:xfrm rot="2334845">
            <a:off x="1395660" y="1799124"/>
            <a:ext cx="737937" cy="36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5327" y="2775534"/>
            <a:ext cx="654969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1117" y="2799600"/>
            <a:ext cx="654969" cy="46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4142" y="3827545"/>
            <a:ext cx="9048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trzałka w prawo 21"/>
          <p:cNvSpPr/>
          <p:nvPr/>
        </p:nvSpPr>
        <p:spPr>
          <a:xfrm rot="3946635">
            <a:off x="1499937" y="4790975"/>
            <a:ext cx="737937" cy="36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1937" y="5662864"/>
            <a:ext cx="802105" cy="6750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1" y="5686927"/>
            <a:ext cx="802105" cy="67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34526" y="5461334"/>
            <a:ext cx="1323474" cy="129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5018" y="2419851"/>
            <a:ext cx="1312982" cy="126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38989" y="6891590"/>
            <a:ext cx="1307053" cy="138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Strzałka w prawo 25"/>
          <p:cNvSpPr/>
          <p:nvPr/>
        </p:nvSpPr>
        <p:spPr>
          <a:xfrm>
            <a:off x="2887576" y="7590324"/>
            <a:ext cx="737937" cy="36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61937" y="7106653"/>
            <a:ext cx="2058652" cy="114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2505" y="763002"/>
            <a:ext cx="1199740" cy="157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2790" y="2486276"/>
            <a:ext cx="1414551" cy="97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72327" y="2558466"/>
            <a:ext cx="1414551" cy="97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6292" y="2092743"/>
            <a:ext cx="1247775" cy="7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pole tekstowe 28"/>
          <p:cNvSpPr txBox="1"/>
          <p:nvPr/>
        </p:nvSpPr>
        <p:spPr>
          <a:xfrm>
            <a:off x="2743200" y="7138737"/>
            <a:ext cx="9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Zgłoś</a:t>
            </a:r>
            <a:endParaRPr lang="pl-PL" dirty="0"/>
          </a:p>
        </p:txBody>
      </p:sp>
      <p:sp>
        <p:nvSpPr>
          <p:cNvPr id="30" name="pole tekstowe 29"/>
          <p:cNvSpPr txBox="1"/>
          <p:nvPr/>
        </p:nvSpPr>
        <p:spPr>
          <a:xfrm>
            <a:off x="5622758" y="7563852"/>
            <a:ext cx="93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Lider</a:t>
            </a:r>
            <a:endParaRPr lang="pl-PL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8547" y="3881688"/>
            <a:ext cx="1283285" cy="120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0355" y="4827922"/>
            <a:ext cx="1247775" cy="7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9653" y="5470108"/>
            <a:ext cx="1414551" cy="97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32483" y="4487779"/>
            <a:ext cx="1332973" cy="16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16943" y="5383882"/>
            <a:ext cx="1325161" cy="1161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pole tekstowe 36"/>
          <p:cNvSpPr txBox="1"/>
          <p:nvPr/>
        </p:nvSpPr>
        <p:spPr>
          <a:xfrm>
            <a:off x="0" y="6777790"/>
            <a:ext cx="1379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Produkt niezgodny! Zatrzymaj się !</a:t>
            </a:r>
            <a:endParaRPr lang="pl-PL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480887" y="796342"/>
            <a:ext cx="1269481" cy="162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86902" y="1731796"/>
            <a:ext cx="1247775" cy="73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pole tekstowe 39"/>
          <p:cNvSpPr txBox="1"/>
          <p:nvPr/>
        </p:nvSpPr>
        <p:spPr>
          <a:xfrm>
            <a:off x="4684294" y="842210"/>
            <a:ext cx="154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Każde nowe pudełko</a:t>
            </a:r>
            <a:endParaRPr lang="pl-PL" dirty="0"/>
          </a:p>
        </p:txBody>
      </p:sp>
      <p:sp>
        <p:nvSpPr>
          <p:cNvPr id="41" name="Strzałka w prawo 40"/>
          <p:cNvSpPr/>
          <p:nvPr/>
        </p:nvSpPr>
        <p:spPr>
          <a:xfrm rot="10800000">
            <a:off x="2654964" y="1197546"/>
            <a:ext cx="737937" cy="36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1811547" y="223838"/>
            <a:ext cx="4357479" cy="449022"/>
          </a:xfrm>
        </p:spPr>
        <p:txBody>
          <a:bodyPr/>
          <a:lstStyle/>
          <a:p>
            <a:pPr lvl="0">
              <a:defRPr/>
            </a:pPr>
            <a:r>
              <a:rPr lang="pl-PL" sz="2800" dirty="0" smtClean="0"/>
              <a:t>ZGODNOŚĆ SUROWCA  </a:t>
            </a:r>
            <a:endParaRPr lang="en-US" sz="2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595</TotalTime>
  <Words>81</Words>
  <Application>Microsoft Office PowerPoint</Application>
  <PresentationFormat>Papier Letter (8,5x11 cali)</PresentationFormat>
  <Paragraphs>45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Slajd 1</vt:lpstr>
      <vt:lpstr>ZGODNOŚĆ SUROWCA  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Aleksandra Bachmatiuk - SESA177037</cp:lastModifiedBy>
  <cp:revision>70</cp:revision>
  <dcterms:created xsi:type="dcterms:W3CDTF">2008-04-09T21:12:47Z</dcterms:created>
  <dcterms:modified xsi:type="dcterms:W3CDTF">2018-04-18T03:17:40Z</dcterms:modified>
</cp:coreProperties>
</file>