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144000" type="letter"/>
  <p:notesSz cx="6669088" cy="9872663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86" d="100"/>
          <a:sy n="86" d="100"/>
        </p:scale>
        <p:origin x="315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solidFill>
                  <a:schemeClr val="hlink"/>
                </a:solidFill>
              </a:rPr>
              <a:t>Krótkie info.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020186" y="0"/>
            <a:ext cx="4148839" cy="893135"/>
          </a:xfrm>
        </p:spPr>
        <p:txBody>
          <a:bodyPr/>
          <a:lstStyle/>
          <a:p>
            <a:pPr algn="ctr"/>
            <a:r>
              <a:rPr lang="pl-PL" sz="2800" dirty="0"/>
              <a:t>PAPIEROWA KARTA                                                    ANIMACJI</a:t>
            </a:r>
            <a:endParaRPr lang="en-US" sz="28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Aleksandra Natkaniec              Symbol </a:t>
            </a:r>
            <a:r>
              <a:rPr lang="pl-PL" sz="1200" dirty="0" err="1"/>
              <a:t>zmiany……A</a:t>
            </a:r>
            <a:r>
              <a:rPr lang="pl-PL" sz="1200" dirty="0"/>
              <a:t>…..          </a:t>
            </a:r>
          </a:p>
          <a:p>
            <a:r>
              <a:rPr lang="pl-PL" sz="1200" dirty="0"/>
              <a:t>Data przygotowanie  10.02.2014……  Nr dokumentu P005………..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95" y="877488"/>
            <a:ext cx="5969480" cy="384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172" y="4583234"/>
            <a:ext cx="5562600" cy="371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372</TotalTime>
  <Words>21</Words>
  <Application>Microsoft Office PowerPoint</Application>
  <PresentationFormat>Papier Letter (8,5x11 cali)</PresentationFormat>
  <Paragraphs>4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3" baseType="lpstr">
      <vt:lpstr>Arial</vt:lpstr>
      <vt:lpstr>SinglePointLesson_CM_Tools</vt:lpstr>
      <vt:lpstr>PAPIEROWA KARTA                                                    ANIMACJI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Rafal</cp:lastModifiedBy>
  <cp:revision>42</cp:revision>
  <dcterms:created xsi:type="dcterms:W3CDTF">2008-04-09T21:12:47Z</dcterms:created>
  <dcterms:modified xsi:type="dcterms:W3CDTF">2019-11-11T10:21:28Z</dcterms:modified>
</cp:coreProperties>
</file>