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6858000" cy="9144000" type="letter"/>
  <p:notesSz cx="6669088" cy="9872663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86" d="100"/>
          <a:sy n="86" d="100"/>
        </p:scale>
        <p:origin x="31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719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888256" y="223839"/>
            <a:ext cx="3903497" cy="428666"/>
          </a:xfrm>
        </p:spPr>
        <p:txBody>
          <a:bodyPr/>
          <a:lstStyle/>
          <a:p>
            <a:pPr algn="l"/>
            <a:r>
              <a:rPr lang="pl-PL" sz="2000" dirty="0">
                <a:solidFill>
                  <a:srgbClr val="009530"/>
                </a:solidFill>
              </a:rPr>
              <a:t>Raportowanie </a:t>
            </a:r>
            <a:r>
              <a:rPr lang="pl-PL" dirty="0">
                <a:solidFill>
                  <a:srgbClr val="009530"/>
                </a:solidFill>
              </a:rPr>
              <a:t>godzin</a:t>
            </a:r>
            <a:endParaRPr lang="en-US" b="0" dirty="0">
              <a:solidFill>
                <a:srgbClr val="009530"/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272191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Aleksandra Baranik               Symbol zmiany……B……….          </a:t>
            </a:r>
          </a:p>
          <a:p>
            <a:r>
              <a:rPr lang="pl-PL" sz="1200" dirty="0"/>
              <a:t>Data przygotowania: 19.04.2018r    Nr dokumentu …P009……..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2825087" y="712679"/>
            <a:ext cx="3559792" cy="182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l-PL" sz="14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Czynności deklarowane</a:t>
            </a:r>
            <a:r>
              <a:rPr kumimoji="0" lang="pl-PL" sz="14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jako </a:t>
            </a:r>
            <a:r>
              <a:rPr lang="pl-PL" sz="1400" b="1" kern="0" noProof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</a:t>
            </a:r>
            <a:r>
              <a:rPr kumimoji="0" lang="pl-PL" sz="1400" b="1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zkolenia Ogólnozakładowe</a:t>
            </a:r>
            <a:r>
              <a:rPr kumimoji="0" lang="pl-PL" sz="14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l-PL" sz="16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l-PL" sz="800" i="0" u="none" strike="noStrike" kern="0" cap="none" spc="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ü"/>
            </a:pPr>
            <a:r>
              <a:rPr lang="pl-PL" sz="12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Tydzień z Wiedzą,</a:t>
            </a:r>
          </a:p>
          <a:p>
            <a:pPr lvl="1">
              <a:buFont typeface="Wingdings" pitchFamily="2" charset="2"/>
              <a:buChar char="ü"/>
            </a:pPr>
            <a:r>
              <a:rPr kumimoji="0" lang="pl-PL" sz="12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Szkolenia związane z Dniem bądź Tygodniem Bezpieczeństwa</a:t>
            </a:r>
          </a:p>
          <a:p>
            <a:pPr lvl="1">
              <a:buFont typeface="Wingdings" pitchFamily="2" charset="2"/>
              <a:buChar char="ü"/>
            </a:pPr>
            <a:r>
              <a:rPr lang="pl-PL" sz="12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Szkolenia SPL</a:t>
            </a:r>
            <a:r>
              <a:rPr kumimoji="0" lang="pl-PL" sz="12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pl-PL" sz="1200" kern="0" noProof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Szkolenia dedykowane</a:t>
            </a:r>
          </a:p>
          <a:p>
            <a:pPr lvl="1">
              <a:buFont typeface="Wingdings" pitchFamily="2" charset="2"/>
              <a:buChar char="ü"/>
            </a:pPr>
            <a:r>
              <a:rPr kumimoji="0" lang="pl-PL" sz="1200" i="0" u="none" strike="noStrike" kern="0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Prawo Jazdy /NVP magazyn/</a:t>
            </a:r>
          </a:p>
        </p:txBody>
      </p:sp>
      <p:sp>
        <p:nvSpPr>
          <p:cNvPr id="13" name="Strzałka w prawo 12"/>
          <p:cNvSpPr/>
          <p:nvPr/>
        </p:nvSpPr>
        <p:spPr>
          <a:xfrm>
            <a:off x="2688609" y="2265528"/>
            <a:ext cx="272956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2756729" y="4994982"/>
            <a:ext cx="3771662" cy="31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l-PL" sz="16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Czynności  wykonywane przez</a:t>
            </a:r>
            <a:r>
              <a:rPr kumimoji="0" lang="pl-PL" sz="16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l-PL" sz="1600" b="1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Trenera </a:t>
            </a:r>
            <a:r>
              <a:rPr lang="pl-PL" sz="16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można deklarować jako: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l-PL" sz="14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400" b="1" kern="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Trener – czynności administracyjne –dokumentacja trenerska</a:t>
            </a:r>
          </a:p>
          <a:p>
            <a:pPr lvl="1"/>
            <a:r>
              <a:rPr lang="pl-PL" sz="14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/dotyczą pracy związanej z dokumentacją pracowniczą, tablicą kompetencji/</a:t>
            </a:r>
          </a:p>
          <a:p>
            <a:pPr lvl="1"/>
            <a:endParaRPr lang="pl-PL" sz="1400" kern="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ü"/>
            </a:pPr>
            <a:r>
              <a:rPr kumimoji="0" lang="pl-PL" sz="14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l-PL" sz="1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Montaż Nowa Osoba</a:t>
            </a:r>
          </a:p>
          <a:p>
            <a:pPr lvl="1"/>
            <a:r>
              <a:rPr lang="pl-PL" sz="14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/ czerwony czas, strata związana z brakiem KE podczas szkolenia nowej osoby/</a:t>
            </a:r>
          </a:p>
          <a:p>
            <a:pPr lvl="1"/>
            <a:endParaRPr kumimoji="0" lang="pl-PL" sz="1400" i="0" u="none" strike="noStrike" kern="0" cap="none" spc="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ü"/>
            </a:pPr>
            <a:r>
              <a:rPr lang="pl-PL" sz="1400" b="1" kern="0" dirty="0">
                <a:solidFill>
                  <a:srgbClr val="009530"/>
                </a:solidFill>
              </a:rPr>
              <a:t> </a:t>
            </a:r>
            <a:r>
              <a:rPr lang="pl-PL" sz="1400" b="1" kern="0" dirty="0">
                <a:solidFill>
                  <a:srgbClr val="FFC000"/>
                </a:solidFill>
              </a:rPr>
              <a:t>Szkolenia  procesowe</a:t>
            </a:r>
          </a:p>
          <a:p>
            <a:pPr lvl="1"/>
            <a:r>
              <a:rPr lang="pl-PL" sz="1400" kern="0" dirty="0">
                <a:solidFill>
                  <a:schemeClr val="bg2">
                    <a:lumMod val="50000"/>
                  </a:schemeClr>
                </a:solidFill>
              </a:rPr>
              <a:t>/ dotyczą czasu trenera poświęconego na szkolenie osób na linii/</a:t>
            </a:r>
          </a:p>
          <a:p>
            <a:pPr lvl="1"/>
            <a:endParaRPr kumimoji="0" lang="pl-PL" sz="1400" i="0" u="none" strike="noStrike" kern="0" cap="none" spc="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Strzałka w prawo 26"/>
          <p:cNvSpPr/>
          <p:nvPr/>
        </p:nvSpPr>
        <p:spPr>
          <a:xfrm>
            <a:off x="2731827" y="6539552"/>
            <a:ext cx="272956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0" name="Łącznik prosty 29"/>
          <p:cNvCxnSpPr/>
          <p:nvPr/>
        </p:nvCxnSpPr>
        <p:spPr>
          <a:xfrm>
            <a:off x="2579427" y="4926527"/>
            <a:ext cx="3684896" cy="0"/>
          </a:xfrm>
          <a:prstGeom prst="line">
            <a:avLst/>
          </a:prstGeom>
          <a:ln>
            <a:solidFill>
              <a:srgbClr val="0095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3004783" y="2570789"/>
            <a:ext cx="3559792" cy="213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l-PL" sz="14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Czynności deklarowane</a:t>
            </a:r>
            <a:r>
              <a:rPr kumimoji="0" lang="pl-PL" sz="14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jako </a:t>
            </a:r>
            <a:r>
              <a:rPr lang="pl-PL" sz="1400" b="1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Z</a:t>
            </a:r>
            <a:r>
              <a:rPr kumimoji="0" lang="pl-PL" sz="1400" b="1" i="0" u="none" strike="noStrike" kern="0" cap="none" spc="0" normalizeH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ebrania</a:t>
            </a:r>
            <a:r>
              <a:rPr lang="pl-PL" sz="1400" b="1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pl-PL" sz="1400" b="1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Ogólnozakładowe</a:t>
            </a:r>
            <a:r>
              <a:rPr kumimoji="0" lang="pl-PL" sz="14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l-PL" sz="800" i="0" u="none" strike="noStrike" kern="0" cap="none" spc="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ü"/>
            </a:pPr>
            <a:r>
              <a:rPr lang="pl-PL" sz="1200" kern="0" noProof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Komisja BHP</a:t>
            </a:r>
          </a:p>
          <a:p>
            <a:pPr lvl="1">
              <a:buFont typeface="Wingdings" pitchFamily="2" charset="2"/>
              <a:buChar char="ü"/>
            </a:pPr>
            <a:r>
              <a:rPr kumimoji="0" lang="pl-PL" sz="1200" i="0" u="none" strike="noStrike" kern="0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l-PL" sz="12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Zebrania Green Team</a:t>
            </a:r>
          </a:p>
          <a:p>
            <a:pPr lvl="1">
              <a:buFont typeface="Wingdings" pitchFamily="2" charset="2"/>
              <a:buChar char="ü"/>
            </a:pPr>
            <a:r>
              <a:rPr kumimoji="0" lang="pl-PL" sz="12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Zebrania Grupy PPOŻ</a:t>
            </a:r>
          </a:p>
          <a:p>
            <a:pPr lvl="1">
              <a:buFont typeface="Wingdings" pitchFamily="2" charset="2"/>
              <a:buChar char="ü"/>
            </a:pPr>
            <a:r>
              <a:rPr lang="pl-PL" sz="12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One </a:t>
            </a:r>
            <a:r>
              <a:rPr lang="pl-PL" sz="1200" kern="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Voice</a:t>
            </a:r>
            <a:endParaRPr lang="pl-PL" sz="1200" kern="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ü"/>
            </a:pPr>
            <a:r>
              <a:rPr kumimoji="0" lang="pl-PL" sz="12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l-PL" sz="1200" i="0" u="none" strike="noStrike" kern="0" cap="none" spc="0" normalizeH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Cool</a:t>
            </a:r>
            <a:r>
              <a:rPr kumimoji="0" lang="pl-PL" sz="12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l-PL" sz="1200" i="0" u="none" strike="noStrike" kern="0" cap="none" spc="0" normalizeH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Site</a:t>
            </a:r>
            <a:endParaRPr kumimoji="0" lang="pl-PL" sz="1200" i="0" u="none" strike="noStrike" kern="0" cap="none" spc="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ü"/>
            </a:pPr>
            <a:r>
              <a:rPr lang="pl-PL" sz="12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Tool</a:t>
            </a:r>
            <a:r>
              <a:rPr lang="pl-PL" sz="12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Kit </a:t>
            </a:r>
          </a:p>
          <a:p>
            <a:pPr lvl="1">
              <a:buFont typeface="Wingdings" pitchFamily="2" charset="2"/>
              <a:buChar char="ü"/>
            </a:pPr>
            <a:r>
              <a:rPr kumimoji="0" lang="pl-PL" sz="12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Bonus</a:t>
            </a:r>
          </a:p>
          <a:p>
            <a:pPr lvl="1">
              <a:buFont typeface="Wingdings" pitchFamily="2" charset="2"/>
              <a:buChar char="ü"/>
            </a:pPr>
            <a:r>
              <a:rPr lang="pl-PL" sz="12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Rada Pracownicza</a:t>
            </a:r>
            <a:endParaRPr kumimoji="0" lang="pl-PL" sz="1200" i="0" u="none" strike="noStrike" kern="0" cap="none" spc="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FA324C1-2D96-4DE2-AA53-E032A4A5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1" y="5117910"/>
            <a:ext cx="2331369" cy="3302341"/>
          </a:xfrm>
          <a:prstGeom prst="rect">
            <a:avLst/>
          </a:prstGeom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0CFC43B-629F-4E9D-B6E1-2BEA67BA58F4}"/>
              </a:ext>
            </a:extLst>
          </p:cNvPr>
          <p:cNvSpPr/>
          <p:nvPr/>
        </p:nvSpPr>
        <p:spPr>
          <a:xfrm>
            <a:off x="109311" y="5405590"/>
            <a:ext cx="2167586" cy="19795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3C22E49-136E-4E79-B5EC-84FAFCB28F78}"/>
              </a:ext>
            </a:extLst>
          </p:cNvPr>
          <p:cNvSpPr/>
          <p:nvPr/>
        </p:nvSpPr>
        <p:spPr>
          <a:xfrm>
            <a:off x="109311" y="6879265"/>
            <a:ext cx="2167586" cy="1789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918067E-FD3E-46AA-B598-9EB747B0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1" y="1391939"/>
            <a:ext cx="2354525" cy="3279785"/>
          </a:xfrm>
          <a:prstGeom prst="rect">
            <a:avLst/>
          </a:prstGeom>
        </p:spPr>
      </p:pic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E531E319-8793-424C-AB36-DC780047B947}"/>
              </a:ext>
            </a:extLst>
          </p:cNvPr>
          <p:cNvSpPr/>
          <p:nvPr/>
        </p:nvSpPr>
        <p:spPr>
          <a:xfrm>
            <a:off x="109311" y="2826005"/>
            <a:ext cx="2080996" cy="2058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93FABAE1-515F-4E44-BB44-0D55AD5F7A82}"/>
              </a:ext>
            </a:extLst>
          </p:cNvPr>
          <p:cNvSpPr/>
          <p:nvPr/>
        </p:nvSpPr>
        <p:spPr>
          <a:xfrm>
            <a:off x="109311" y="4489102"/>
            <a:ext cx="2080996" cy="2058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B6B59C3E-B1E9-4F2C-906C-3EA48DB83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11" y="5094706"/>
            <a:ext cx="2110578" cy="153784"/>
          </a:xfrm>
          <a:prstGeom prst="rect">
            <a:avLst/>
          </a:prstGeom>
        </p:spPr>
      </p:pic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E3F6E119-715D-495B-A4B4-23E411235BD1}"/>
              </a:ext>
            </a:extLst>
          </p:cNvPr>
          <p:cNvSpPr/>
          <p:nvPr/>
        </p:nvSpPr>
        <p:spPr>
          <a:xfrm>
            <a:off x="97915" y="5072619"/>
            <a:ext cx="2167586" cy="19795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897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492</TotalTime>
  <Words>145</Words>
  <Application>Microsoft Office PowerPoint</Application>
  <PresentationFormat>Papier Letter (8,5x11 cali)</PresentationFormat>
  <Paragraphs>30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4" baseType="lpstr">
      <vt:lpstr>Arial</vt:lpstr>
      <vt:lpstr>Wingdings</vt:lpstr>
      <vt:lpstr>SinglePointLesson_CM_Tools</vt:lpstr>
      <vt:lpstr>Raportowanie godzin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Rafal</cp:lastModifiedBy>
  <cp:revision>63</cp:revision>
  <cp:lastPrinted>2018-04-19T09:07:04Z</cp:lastPrinted>
  <dcterms:created xsi:type="dcterms:W3CDTF">2008-04-09T21:12:47Z</dcterms:created>
  <dcterms:modified xsi:type="dcterms:W3CDTF">2019-11-11T10:20:34Z</dcterms:modified>
</cp:coreProperties>
</file>