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3.jpeg" ContentType="image/jpeg"/>
  <Override PartName="/ppt/media/image8.jpeg" ContentType="image/jpeg"/>
  <Override PartName="/ppt/media/image10.jpeg" ContentType="image/jpeg"/>
  <Override PartName="/ppt/media/image7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png" ContentType="image/png"/>
  <Override PartName="/ppt/media/image3.gif" ContentType="image/gif"/>
  <Override PartName="/ppt/media/image12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9.jpeg" ContentType="image/jpeg"/>
  <Override PartName="/ppt/media/image11.jpeg" ContentType="image/jpe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12192000" cy="68580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customXml" Target="../customXml/item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ustomXml" Target="../customXml/item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3.xml"/><Relationship Id="rId24" Type="http://schemas.openxmlformats.org/officeDocument/2006/relationships/customXml" Target="../customXml/item4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273120" y="2618280"/>
            <a:ext cx="7049880" cy="23871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Click to edit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Master title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273120" y="5930280"/>
            <a:ext cx="7049880" cy="9273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SUBTITLE STYLE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Graphic 7" descr="Graphic 7"/>
          <p:cNvPicPr/>
          <p:nvPr/>
        </p:nvPicPr>
        <p:blipFill>
          <a:blip r:embed="rId2"/>
          <a:stretch/>
        </p:blipFill>
        <p:spPr>
          <a:xfrm>
            <a:off x="475200" y="458640"/>
            <a:ext cx="2333880" cy="682560"/>
          </a:xfrm>
          <a:prstGeom prst="rect">
            <a:avLst/>
          </a:prstGeom>
          <a:ln w="12600"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74840" y="2619000"/>
            <a:ext cx="2333880" cy="23871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Mokytojo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Vardas Pavardė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10323360" y="458640"/>
            <a:ext cx="1377720" cy="1377720"/>
          </a:xfrm>
          <a:prstGeom prst="rect">
            <a:avLst/>
          </a:prstGeom>
        </p:spPr>
        <p:txBody>
          <a:bodyPr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F71A0A-7A48-4FE0-90DF-F4FB1C8E80BC}" type="slidenum">
              <a:rPr b="1" lang="lt-LT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4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153400" cy="13647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y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 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pi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ci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is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1398600" y="3193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error sit voluptatem accusantium doloremque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1398600" y="4336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voluptatem accusantium 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1398600" y="5479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body"/>
          </p:nvPr>
        </p:nvSpPr>
        <p:spPr>
          <a:xfrm>
            <a:off x="7476480" y="3193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2"/>
          <p:cNvSpPr>
            <a:spLocks noGrp="1"/>
          </p:cNvSpPr>
          <p:nvPr>
            <p:ph type="body"/>
          </p:nvPr>
        </p:nvSpPr>
        <p:spPr>
          <a:xfrm>
            <a:off x="7476480" y="4336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error sit voluptatem accusantium doloremque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3"/>
          <p:cNvSpPr>
            <a:spLocks noGrp="1"/>
          </p:cNvSpPr>
          <p:nvPr>
            <p:ph type="body"/>
          </p:nvPr>
        </p:nvSpPr>
        <p:spPr>
          <a:xfrm>
            <a:off x="7476480" y="5479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4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618735C6-EADE-4479-BCE7-B9C5C49AB12E}" type="slidenum"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9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CustomShape 6"/>
          <p:cNvSpPr/>
          <p:nvPr/>
        </p:nvSpPr>
        <p:spPr>
          <a:xfrm>
            <a:off x="-159120" y="-119160"/>
            <a:ext cx="6254640" cy="73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Prezentacijos pavadinimas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8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05" name="CustomShape 9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1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2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6557760" y="3193560"/>
            <a:ext cx="515448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error sit voluptatem accusantium doloremque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4"/>
          <p:cNvSpPr>
            <a:spLocks noGrp="1"/>
          </p:cNvSpPr>
          <p:nvPr>
            <p:ph type="body"/>
          </p:nvPr>
        </p:nvSpPr>
        <p:spPr>
          <a:xfrm>
            <a:off x="6557760" y="4336560"/>
            <a:ext cx="515448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15"/>
          <p:cNvSpPr>
            <a:spLocks noGrp="1"/>
          </p:cNvSpPr>
          <p:nvPr>
            <p:ph type="body"/>
          </p:nvPr>
        </p:nvSpPr>
        <p:spPr>
          <a:xfrm>
            <a:off x="6557760" y="5479560"/>
            <a:ext cx="515448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16"/>
          <p:cNvSpPr>
            <a:spLocks noGrp="1"/>
          </p:cNvSpPr>
          <p:nvPr>
            <p:ph type="body"/>
          </p:nvPr>
        </p:nvSpPr>
        <p:spPr>
          <a:xfrm>
            <a:off x="1045440" y="1674000"/>
            <a:ext cx="3924720" cy="3987720"/>
          </a:xfrm>
          <a:prstGeom prst="rect">
            <a:avLst/>
          </a:prstGeom>
        </p:spPr>
        <p:txBody>
          <a:bodyPr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7"/>
          <p:cNvSpPr>
            <a:spLocks noGrp="1"/>
          </p:cNvSpPr>
          <p:nvPr>
            <p:ph type="title"/>
          </p:nvPr>
        </p:nvSpPr>
        <p:spPr>
          <a:xfrm>
            <a:off x="6557760" y="1371600"/>
            <a:ext cx="5153400" cy="13647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y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t 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pi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ci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is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18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E4B2FC58-2A00-4A15-95EB-D5F49BA7EA54}" type="slidenum"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52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Prezentacijos pavadinimas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" name="Group 7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58" name="CustomShape 8"/>
            <p:cNvSpPr/>
            <p:nvPr/>
          </p:nvSpPr>
          <p:spPr>
            <a:xfrm>
              <a:off x="11220120" y="846720"/>
              <a:ext cx="132480" cy="10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9"/>
            <p:cNvSpPr/>
            <p:nvPr/>
          </p:nvSpPr>
          <p:spPr>
            <a:xfrm>
              <a:off x="11216880" y="710280"/>
              <a:ext cx="356760" cy="12312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0"/>
            <p:cNvSpPr/>
            <p:nvPr/>
          </p:nvSpPr>
          <p:spPr>
            <a:xfrm>
              <a:off x="11437560" y="846720"/>
              <a:ext cx="132480" cy="106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1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PlaceHolder 12"/>
          <p:cNvSpPr>
            <a:spLocks noGrp="1"/>
          </p:cNvSpPr>
          <p:nvPr>
            <p:ph type="body"/>
          </p:nvPr>
        </p:nvSpPr>
        <p:spPr>
          <a:xfrm>
            <a:off x="479520" y="1854360"/>
            <a:ext cx="11231640" cy="5003280"/>
          </a:xfrm>
          <a:prstGeom prst="rect">
            <a:avLst/>
          </a:prstGeom>
        </p:spPr>
        <p:txBody>
          <a:bodyPr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13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C48A77BC-EE77-4782-922A-FDFE8C0B0E25}" type="slidenum"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64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F903BB-A5F3-4D06-9228-CC668E042B9A}" type="slidenum">
              <a:rPr b="0" lang="en" sz="13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e91d63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e91d63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241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" name="PlaceHolder 6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8"/>
          <p:cNvSpPr>
            <a:spLocks noGrp="1"/>
          </p:cNvSpPr>
          <p:nvPr>
            <p:ph type="body"/>
          </p:nvPr>
        </p:nvSpPr>
        <p:spPr>
          <a:xfrm>
            <a:off x="6561360" y="1371600"/>
            <a:ext cx="5149080" cy="50670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9"/>
          <p:cNvSpPr>
            <a:spLocks noGrp="1"/>
          </p:cNvSpPr>
          <p:nvPr>
            <p:ph type="body"/>
          </p:nvPr>
        </p:nvSpPr>
        <p:spPr>
          <a:xfrm>
            <a:off x="480960" y="5916600"/>
            <a:ext cx="5614560" cy="482400"/>
          </a:xfrm>
          <a:prstGeom prst="rect">
            <a:avLst/>
          </a:prstGeom>
        </p:spPr>
        <p:txBody>
          <a:bodyPr anchor="b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286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3281760" y="182196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8"/>
          <p:cNvSpPr>
            <a:spLocks noGrp="1"/>
          </p:cNvSpPr>
          <p:nvPr>
            <p:ph type="body"/>
          </p:nvPr>
        </p:nvSpPr>
        <p:spPr>
          <a:xfrm>
            <a:off x="3281760" y="217152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9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10"/>
          <p:cNvSpPr>
            <a:spLocks noGrp="1"/>
          </p:cNvSpPr>
          <p:nvPr>
            <p:ph type="body"/>
          </p:nvPr>
        </p:nvSpPr>
        <p:spPr>
          <a:xfrm>
            <a:off x="7503480" y="1821960"/>
            <a:ext cx="4207680" cy="790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11"/>
          <p:cNvSpPr>
            <a:spLocks noGrp="1"/>
          </p:cNvSpPr>
          <p:nvPr>
            <p:ph type="body"/>
          </p:nvPr>
        </p:nvSpPr>
        <p:spPr>
          <a:xfrm>
            <a:off x="3281760" y="272700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2"/>
          <p:cNvSpPr>
            <a:spLocks noGrp="1"/>
          </p:cNvSpPr>
          <p:nvPr>
            <p:ph type="body"/>
          </p:nvPr>
        </p:nvSpPr>
        <p:spPr>
          <a:xfrm>
            <a:off x="3281760" y="307656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13"/>
          <p:cNvSpPr>
            <a:spLocks noGrp="1"/>
          </p:cNvSpPr>
          <p:nvPr>
            <p:ph type="body"/>
          </p:nvPr>
        </p:nvSpPr>
        <p:spPr>
          <a:xfrm>
            <a:off x="7503480" y="2724840"/>
            <a:ext cx="4207680" cy="898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4"/>
          <p:cNvSpPr>
            <a:spLocks noGrp="1"/>
          </p:cNvSpPr>
          <p:nvPr>
            <p:ph type="body"/>
          </p:nvPr>
        </p:nvSpPr>
        <p:spPr>
          <a:xfrm>
            <a:off x="3281760" y="365076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15"/>
          <p:cNvSpPr>
            <a:spLocks noGrp="1"/>
          </p:cNvSpPr>
          <p:nvPr>
            <p:ph type="body"/>
          </p:nvPr>
        </p:nvSpPr>
        <p:spPr>
          <a:xfrm>
            <a:off x="3281760" y="400032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16"/>
          <p:cNvSpPr>
            <a:spLocks noGrp="1"/>
          </p:cNvSpPr>
          <p:nvPr>
            <p:ph type="body"/>
          </p:nvPr>
        </p:nvSpPr>
        <p:spPr>
          <a:xfrm>
            <a:off x="7503480" y="3665880"/>
            <a:ext cx="4207680" cy="853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17"/>
          <p:cNvSpPr>
            <a:spLocks noGrp="1"/>
          </p:cNvSpPr>
          <p:nvPr>
            <p:ph type="body"/>
          </p:nvPr>
        </p:nvSpPr>
        <p:spPr>
          <a:xfrm>
            <a:off x="3281760" y="457200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8"/>
          <p:cNvSpPr>
            <a:spLocks noGrp="1"/>
          </p:cNvSpPr>
          <p:nvPr>
            <p:ph type="body"/>
          </p:nvPr>
        </p:nvSpPr>
        <p:spPr>
          <a:xfrm>
            <a:off x="3281760" y="492156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19"/>
          <p:cNvSpPr>
            <a:spLocks noGrp="1"/>
          </p:cNvSpPr>
          <p:nvPr>
            <p:ph type="body"/>
          </p:nvPr>
        </p:nvSpPr>
        <p:spPr>
          <a:xfrm>
            <a:off x="3281760" y="549324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0"/>
          <p:cNvSpPr>
            <a:spLocks noGrp="1"/>
          </p:cNvSpPr>
          <p:nvPr>
            <p:ph type="body"/>
          </p:nvPr>
        </p:nvSpPr>
        <p:spPr>
          <a:xfrm>
            <a:off x="3281760" y="584316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1"/>
          <p:cNvSpPr>
            <a:spLocks noGrp="1"/>
          </p:cNvSpPr>
          <p:nvPr>
            <p:ph type="body"/>
          </p:nvPr>
        </p:nvSpPr>
        <p:spPr>
          <a:xfrm>
            <a:off x="7503480" y="4605120"/>
            <a:ext cx="4207680" cy="853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2"/>
          <p:cNvSpPr>
            <a:spLocks noGrp="1"/>
          </p:cNvSpPr>
          <p:nvPr>
            <p:ph type="body"/>
          </p:nvPr>
        </p:nvSpPr>
        <p:spPr>
          <a:xfrm>
            <a:off x="7503480" y="5493240"/>
            <a:ext cx="4207680" cy="853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3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4BED7658-4C49-4BDF-B512-A17282A20606}" type="slidenum"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3273120" y="2618280"/>
            <a:ext cx="704988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4800" spc="-1" strike="noStrike">
                <a:solidFill>
                  <a:srgbClr val="000000"/>
                </a:solidFill>
                <a:latin typeface="Arial"/>
                <a:ea typeface="Arial"/>
              </a:rPr>
              <a:t>Box modelis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3273120" y="5930280"/>
            <a:ext cx="7049880" cy="927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474840" y="2619000"/>
            <a:ext cx="233388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450000" y="5930280"/>
            <a:ext cx="235872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9866160" y="2618280"/>
            <a:ext cx="1834920" cy="464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lt-LT" sz="1600" spc="-1" strike="noStrike">
                <a:solidFill>
                  <a:srgbClr val="f0f1f6"/>
                </a:solidFill>
                <a:latin typeface="Calibri"/>
                <a:ea typeface="Calibri"/>
              </a:rPr>
              <a:t>1 LYGIS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9" name="Picture 8" descr="Shape&#10;&#10;Description automatically generated"/>
          <p:cNvPicPr/>
          <p:nvPr/>
        </p:nvPicPr>
        <p:blipFill>
          <a:blip r:embed="rId1"/>
          <a:stretch/>
        </p:blipFill>
        <p:spPr>
          <a:xfrm>
            <a:off x="10323360" y="458640"/>
            <a:ext cx="1377720" cy="13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574560" y="2741400"/>
            <a:ext cx="11043000" cy="1374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en" sz="8000" spc="-1" strike="noStrike">
                <a:solidFill>
                  <a:srgbClr val="ffffff"/>
                </a:solidFill>
                <a:latin typeface="Consolas"/>
                <a:ea typeface="Consolas"/>
              </a:rPr>
              <a:t>&lt;code 1&gt;</a:t>
            </a:r>
            <a:endParaRPr b="0" lang="en-US" sz="8000" spc="-1" strike="noStrike">
              <a:solidFill>
                <a:srgbClr val="e91d6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Picture 9" descr="A picture containing text, plant&#10;&#10;Description automatically generated"/>
          <p:cNvPicPr/>
          <p:nvPr/>
        </p:nvPicPr>
        <p:blipFill>
          <a:blip r:embed="rId1"/>
          <a:stretch/>
        </p:blipFill>
        <p:spPr>
          <a:xfrm>
            <a:off x="3019320" y="3207240"/>
            <a:ext cx="6143400" cy="23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Bloko centravimas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Box modelis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Nurodome bloko plotį su </a:t>
            </a:r>
            <a:r>
              <a:rPr b="1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width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Nustatome kairę ir dešinę su </a:t>
            </a:r>
            <a:r>
              <a:rPr b="1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margin: 0 auto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Margin ypatybės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Box modelis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Paraštės (angl. </a:t>
            </a:r>
            <a:r>
              <a:rPr b="0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margin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) visada permatomos.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Fono spalva/paveikslėlis pritaikomas turiniui ir </a:t>
            </a:r>
            <a:r>
              <a:rPr b="1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padding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sričiai.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Šalia esančių elementų viršutinės ir apatinės paraštės yra sujungiamos.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Margin collapse: one after another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Box modelis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0" name="Picture 4" descr="Graphical user interface, application, PowerPoint&#10;&#10;Description automatically generated"/>
          <p:cNvPicPr/>
          <p:nvPr/>
        </p:nvPicPr>
        <p:blipFill>
          <a:blip r:embed="rId1"/>
          <a:stretch/>
        </p:blipFill>
        <p:spPr>
          <a:xfrm>
            <a:off x="1162080" y="2353320"/>
            <a:ext cx="6057720" cy="391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Margin collapse: contained elements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Box modelis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Picture 2" descr="Graphical user interface, application, PowerPoint&#10;&#10;Description automatically generated"/>
          <p:cNvPicPr/>
          <p:nvPr/>
        </p:nvPicPr>
        <p:blipFill>
          <a:blip r:embed="rId1"/>
          <a:stretch/>
        </p:blipFill>
        <p:spPr>
          <a:xfrm>
            <a:off x="809640" y="2345040"/>
            <a:ext cx="7991280" cy="376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4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655776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???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6557760" y="2978280"/>
            <a:ext cx="5154480" cy="199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Kiekvienas elementas HTML'e yra laikomas stačiakampiu (angl. 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box).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53" name="Google Shape;137;p26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80960" y="1999080"/>
            <a:ext cx="4780080" cy="303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"/>
          <p:cNvSpPr/>
          <p:nvPr/>
        </p:nvSpPr>
        <p:spPr>
          <a:xfrm>
            <a:off x="2114640" y="2431800"/>
            <a:ext cx="7962480" cy="384192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softEdge rad="1125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6" name="TextShape 3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"/>
          <p:cNvSpPr/>
          <p:nvPr/>
        </p:nvSpPr>
        <p:spPr>
          <a:xfrm>
            <a:off x="2114640" y="2431800"/>
            <a:ext cx="7962480" cy="3841920"/>
          </a:xfrm>
          <a:prstGeom prst="ellipse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softEdge rad="1125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9" name="TextShape 3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1" name="Picture 3" descr=""/>
          <p:cNvPicPr/>
          <p:nvPr/>
        </p:nvPicPr>
        <p:blipFill>
          <a:blip r:embed="rId1"/>
          <a:stretch/>
        </p:blipFill>
        <p:spPr>
          <a:xfrm>
            <a:off x="2114640" y="2431800"/>
            <a:ext cx="7962480" cy="384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2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5" name="Picture 9" descr="Graphical user interface, application, table&#10;&#10;Description automatically generated"/>
          <p:cNvPicPr/>
          <p:nvPr/>
        </p:nvPicPr>
        <p:blipFill>
          <a:blip r:embed="rId1"/>
          <a:stretch/>
        </p:blipFill>
        <p:spPr>
          <a:xfrm>
            <a:off x="2114640" y="2431800"/>
            <a:ext cx="7962480" cy="3841920"/>
          </a:xfrm>
          <a:prstGeom prst="rect">
            <a:avLst/>
          </a:prstGeom>
          <a:ln>
            <a:noFill/>
          </a:ln>
        </p:spPr>
      </p:pic>
      <p:pic>
        <p:nvPicPr>
          <p:cNvPr id="366" name="Picture 14" descr=""/>
          <p:cNvPicPr/>
          <p:nvPr/>
        </p:nvPicPr>
        <p:blipFill>
          <a:blip r:embed="rId2"/>
          <a:stretch/>
        </p:blipFill>
        <p:spPr>
          <a:xfrm>
            <a:off x="2114640" y="2431800"/>
            <a:ext cx="7962480" cy="384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Picture 9" descr="Graphical user interface, application, table&#10;&#10;Description automatically generated"/>
          <p:cNvPicPr/>
          <p:nvPr/>
        </p:nvPicPr>
        <p:blipFill>
          <a:blip r:embed="rId1"/>
          <a:stretch/>
        </p:blipFill>
        <p:spPr>
          <a:xfrm>
            <a:off x="2114640" y="2431800"/>
            <a:ext cx="7962480" cy="3841920"/>
          </a:xfrm>
          <a:prstGeom prst="rect">
            <a:avLst/>
          </a:prstGeom>
          <a:ln>
            <a:noFill/>
          </a:ln>
        </p:spPr>
      </p:pic>
      <p:pic>
        <p:nvPicPr>
          <p:cNvPr id="370" name="Picture 3" descr="Graphical user interface, table&#10;&#10;Description automatically generated"/>
          <p:cNvPicPr/>
          <p:nvPr/>
        </p:nvPicPr>
        <p:blipFill>
          <a:blip r:embed="rId2"/>
          <a:stretch/>
        </p:blipFill>
        <p:spPr>
          <a:xfrm>
            <a:off x="2114640" y="2431800"/>
            <a:ext cx="7962480" cy="384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3" name="Picture 3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876400" y="2430000"/>
            <a:ext cx="7200720" cy="384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Placeholder 11" descr=""/>
          <p:cNvPicPr/>
          <p:nvPr/>
        </p:nvPicPr>
        <p:blipFill>
          <a:blip r:embed="rId1"/>
          <a:stretch/>
        </p:blipFill>
        <p:spPr>
          <a:xfrm>
            <a:off x="479520" y="1854360"/>
            <a:ext cx="11231640" cy="5003280"/>
          </a:xfrm>
          <a:prstGeom prst="rect">
            <a:avLst/>
          </a:prstGeom>
          <a:ln>
            <a:noFill/>
          </a:ln>
        </p:spPr>
      </p:pic>
      <p:sp>
        <p:nvSpPr>
          <p:cNvPr id="375" name="CustomShape 1"/>
          <p:cNvSpPr/>
          <p:nvPr/>
        </p:nvSpPr>
        <p:spPr>
          <a:xfrm>
            <a:off x="476280" y="1857240"/>
            <a:ext cx="11239200" cy="5000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Box modelis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Picture 9" descr="Graphical user interface, application, table&#10;&#10;Description automatically generated"/>
          <p:cNvPicPr/>
          <p:nvPr/>
        </p:nvPicPr>
        <p:blipFill>
          <a:blip r:embed="rId2"/>
          <a:stretch/>
        </p:blipFill>
        <p:spPr>
          <a:xfrm>
            <a:off x="2114640" y="2431800"/>
            <a:ext cx="7962480" cy="384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8" ma:contentTypeDescription="Create a new document." ma:contentTypeScope="" ma:versionID="94ab7dbcceee183a089d0abd05e1a634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07d8b861d699e57cafa272a6ca50501d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666585E1A3342B67AE8E86F8C681E" ma:contentTypeVersion="2" ma:contentTypeDescription="Create a new document." ma:contentTypeScope="" ma:versionID="248c76ce203e1dd83c533ef3e3ab507b">
  <xsd:schema xmlns:xsd="http://www.w3.org/2001/XMLSchema" xmlns:xs="http://www.w3.org/2001/XMLSchema" xmlns:p="http://schemas.microsoft.com/office/2006/metadata/properties" xmlns:ns2="298f0df3-51b7-43dc-8c80-fbe05a45a698" targetNamespace="http://schemas.microsoft.com/office/2006/metadata/properties" ma:root="true" ma:fieldsID="952e9e4a99e8a62ee61b2d3ae1c9567d" ns2:_="">
    <xsd:import namespace="298f0df3-51b7-43dc-8c80-fbe05a45a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f0df3-51b7-43dc-8c80-fbe05a45a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010958-E53C-4BD1-8F86-0853952C21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84F623-1025-4F9E-8AF7-CB206904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5781E8-A6FA-44A1-8758-B26F6D6D58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72D59310-4F56-469D-8563-1E3500A8766D}"/>
</file>

<file path=customXml/itemProps5.xml><?xml version="1.0" encoding="utf-8"?>
<ds:datastoreItem xmlns:ds="http://schemas.openxmlformats.org/officeDocument/2006/customXml" ds:itemID="{13C89D7D-C023-464A-9374-97D51BEDB643}"/>
</file>

<file path=customXml/itemProps6.xml><?xml version="1.0" encoding="utf-8"?>
<ds:datastoreItem xmlns:ds="http://schemas.openxmlformats.org/officeDocument/2006/customXml" ds:itemID="{6EC2B646-5148-4181-A69D-410AA4C55AF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subject/>
  <dc:creator>Karolina Januskaite</dc:creator>
  <dc:description/>
  <cp:lastModifiedBy/>
  <cp:revision>169</cp:revision>
  <dcterms:created xsi:type="dcterms:W3CDTF">2021-01-31T18:22:14Z</dcterms:created>
  <dcterms:modified xsi:type="dcterms:W3CDTF">2022-10-31T16:25:34Z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0x010100E50666585E1A3342B67AE8E86F8C681E</vt:lpwstr>
  </property>
  <property fmtid="{D5CDD505-2E9C-101B-9397-08002B2CF9AE}" pid="4" name="Created">
    <vt:filetime>2019-12-01T00:00:00Z</vt:filetime>
  </property>
  <property fmtid="{D5CDD505-2E9C-101B-9397-08002B2CF9AE}" pid="5" name="Creator">
    <vt:lpwstr>Microsoft® PowerPoint® 2016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astSaved">
    <vt:filetime>2021-01-31T00:00:00Z</vt:filetime>
  </property>
  <property fmtid="{D5CDD505-2E9C-101B-9397-08002B2CF9AE}" pid="9" name="LinksUpToDate">
    <vt:bool>false</vt:bool>
  </property>
  <property fmtid="{D5CDD505-2E9C-101B-9397-08002B2CF9AE}" pid="10" name="Notes">
    <vt:i4>6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18</vt:i4>
  </property>
</Properties>
</file>