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4"/>
    <p:sldMasterId id="2147483671" r:id="rId5"/>
    <p:sldMasterId id="2147483681" r:id="rId6"/>
  </p:sldMasterIdLst>
  <p:notesMasterIdLst>
    <p:notesMasterId r:id="rId16"/>
  </p:notesMasterIdLst>
  <p:sldIdLst>
    <p:sldId id="279" r:id="rId7"/>
    <p:sldId id="280" r:id="rId8"/>
    <p:sldId id="297" r:id="rId9"/>
    <p:sldId id="333" r:id="rId10"/>
    <p:sldId id="334" r:id="rId11"/>
    <p:sldId id="335" r:id="rId12"/>
    <p:sldId id="336" r:id="rId13"/>
    <p:sldId id="337" r:id="rId14"/>
    <p:sldId id="304"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2FBF-9DF7-4F9A-91BE-3CB70D759B60}" v="1" dt="2021-09-15T14:11:05.794"/>
    <p1510:client id="{2676083C-4678-763F-A841-1C2C95A887F8}" v="2" dt="2022-03-23T17:00:22.721"/>
    <p1510:client id="{5221F508-1200-D48B-B19E-400F25B950E1}" v="3" dt="2021-06-29T14:42:04.712"/>
    <p1510:client id="{53672208-941D-B53B-CB7E-F8D25C7EC8C3}" v="3090" dt="2021-06-22T18:46:08.780"/>
    <p1510:client id="{5C53D0FF-98F1-408B-8616-934D545459CF}" v="8" dt="2022-05-09T12:49:21.680"/>
    <p1510:client id="{87297414-5AF3-AB5C-C61E-48D2CE10E1C5}" v="225" dt="2021-06-22T18:47:39.371"/>
    <p1510:client id="{896FC59A-7BAE-7CCE-3DDF-6C257E3B48C4}" v="5236" dt="2021-06-21T14:02:05.008"/>
    <p1510:client id="{B68F2488-BD2C-7659-38F6-1196EBFC12AE}" v="1929" dt="2021-06-22T21:27:05.341"/>
    <p1510:client id="{C6A34DBC-74FA-864E-1F38-A1C9D0BA1162}" v="1287" dt="2021-06-21T12:48:46.885"/>
    <p1510:client id="{D142C166-B8B4-316F-5A8D-5BA9364C778B}" v="72" dt="2021-06-22T18:22:25.809"/>
    <p1510:client id="{FB05621F-57ED-18A7-0E91-2895640EEE78}" v="500" dt="2021-06-22T18:50:21.901"/>
    <p1510:client id="{FE3EC64C-6811-B6AF-FBE0-F9A8E89A3AFC}" v="823" dt="2021-06-22T18:20:32.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ija Zelionkaitė" userId="S::gabija.zelionkaite@codeacademy.lt::ac5ab3a6-6e8d-4e8d-a316-c586a77982ff" providerId="AD" clId="Web-{D142C166-B8B4-316F-5A8D-5BA9364C778B}"/>
    <pc:docChg chg="addSld modSld">
      <pc:chgData name="Gabija Zelionkaitė" userId="S::gabija.zelionkaite@codeacademy.lt::ac5ab3a6-6e8d-4e8d-a316-c586a77982ff" providerId="AD" clId="Web-{D142C166-B8B4-316F-5A8D-5BA9364C778B}" dt="2021-06-22T18:22:25.809" v="44" actId="14100"/>
      <pc:docMkLst>
        <pc:docMk/>
      </pc:docMkLst>
      <pc:sldChg chg="modSp">
        <pc:chgData name="Gabija Zelionkaitė" userId="S::gabija.zelionkaite@codeacademy.lt::ac5ab3a6-6e8d-4e8d-a316-c586a77982ff" providerId="AD" clId="Web-{D142C166-B8B4-316F-5A8D-5BA9364C778B}" dt="2021-06-22T18:21:36.603" v="25" actId="1076"/>
        <pc:sldMkLst>
          <pc:docMk/>
          <pc:sldMk cId="619792869" sldId="305"/>
        </pc:sldMkLst>
        <pc:picChg chg="mod">
          <ac:chgData name="Gabija Zelionkaitė" userId="S::gabija.zelionkaite@codeacademy.lt::ac5ab3a6-6e8d-4e8d-a316-c586a77982ff" providerId="AD" clId="Web-{D142C166-B8B4-316F-5A8D-5BA9364C778B}" dt="2021-06-22T18:21:36.603" v="25" actId="1076"/>
          <ac:picMkLst>
            <pc:docMk/>
            <pc:sldMk cId="619792869" sldId="305"/>
            <ac:picMk id="2" creationId="{CD5E6162-EE19-449D-9BD9-ED552D80FC11}"/>
          </ac:picMkLst>
        </pc:picChg>
      </pc:sldChg>
      <pc:sldChg chg="modSp">
        <pc:chgData name="Gabija Zelionkaitė" userId="S::gabija.zelionkaite@codeacademy.lt::ac5ab3a6-6e8d-4e8d-a316-c586a77982ff" providerId="AD" clId="Web-{D142C166-B8B4-316F-5A8D-5BA9364C778B}" dt="2021-06-22T18:20:53.397" v="0" actId="1076"/>
        <pc:sldMkLst>
          <pc:docMk/>
          <pc:sldMk cId="4246194717" sldId="306"/>
        </pc:sldMkLst>
        <pc:grpChg chg="mod">
          <ac:chgData name="Gabija Zelionkaitė" userId="S::gabija.zelionkaite@codeacademy.lt::ac5ab3a6-6e8d-4e8d-a316-c586a77982ff" providerId="AD" clId="Web-{D142C166-B8B4-316F-5A8D-5BA9364C778B}" dt="2021-06-22T18:20:53.397" v="0" actId="1076"/>
          <ac:grpSpMkLst>
            <pc:docMk/>
            <pc:sldMk cId="4246194717" sldId="306"/>
            <ac:grpSpMk id="8" creationId="{33EEAFB7-84FF-4F06-8254-18F2EE8198FC}"/>
          </ac:grpSpMkLst>
        </pc:grpChg>
      </pc:sldChg>
      <pc:sldChg chg="modSp add replId">
        <pc:chgData name="Gabija Zelionkaitė" userId="S::gabija.zelionkaite@codeacademy.lt::ac5ab3a6-6e8d-4e8d-a316-c586a77982ff" providerId="AD" clId="Web-{D142C166-B8B4-316F-5A8D-5BA9364C778B}" dt="2021-06-22T18:21:12.758" v="6" actId="20577"/>
        <pc:sldMkLst>
          <pc:docMk/>
          <pc:sldMk cId="1191543945" sldId="307"/>
        </pc:sldMkLst>
        <pc:spChg chg="mod">
          <ac:chgData name="Gabija Zelionkaitė" userId="S::gabija.zelionkaite@codeacademy.lt::ac5ab3a6-6e8d-4e8d-a316-c586a77982ff" providerId="AD" clId="Web-{D142C166-B8B4-316F-5A8D-5BA9364C778B}" dt="2021-06-22T18:21:12.758" v="6" actId="20577"/>
          <ac:spMkLst>
            <pc:docMk/>
            <pc:sldMk cId="1191543945" sldId="307"/>
            <ac:spMk id="123" creationId="{00000000-0000-0000-0000-000000000000}"/>
          </ac:spMkLst>
        </pc:spChg>
      </pc:sldChg>
      <pc:sldChg chg="addSp delSp modSp add replId">
        <pc:chgData name="Gabija Zelionkaitė" userId="S::gabija.zelionkaite@codeacademy.lt::ac5ab3a6-6e8d-4e8d-a316-c586a77982ff" providerId="AD" clId="Web-{D142C166-B8B4-316F-5A8D-5BA9364C778B}" dt="2021-06-22T18:22:25.809" v="44" actId="14100"/>
        <pc:sldMkLst>
          <pc:docMk/>
          <pc:sldMk cId="328006076" sldId="308"/>
        </pc:sldMkLst>
        <pc:spChg chg="mod">
          <ac:chgData name="Gabija Zelionkaitė" userId="S::gabija.zelionkaite@codeacademy.lt::ac5ab3a6-6e8d-4e8d-a316-c586a77982ff" providerId="AD" clId="Web-{D142C166-B8B4-316F-5A8D-5BA9364C778B}" dt="2021-06-22T18:21:27.134" v="16" actId="20577"/>
          <ac:spMkLst>
            <pc:docMk/>
            <pc:sldMk cId="328006076" sldId="308"/>
            <ac:spMk id="123" creationId="{00000000-0000-0000-0000-000000000000}"/>
          </ac:spMkLst>
        </pc:spChg>
        <pc:spChg chg="del mod">
          <ac:chgData name="Gabija Zelionkaitė" userId="S::gabija.zelionkaite@codeacademy.lt::ac5ab3a6-6e8d-4e8d-a316-c586a77982ff" providerId="AD" clId="Web-{D142C166-B8B4-316F-5A8D-5BA9364C778B}" dt="2021-06-22T18:22:05.636" v="32"/>
          <ac:spMkLst>
            <pc:docMk/>
            <pc:sldMk cId="328006076" sldId="308"/>
            <ac:spMk id="125" creationId="{00000000-0000-0000-0000-000000000000}"/>
          </ac:spMkLst>
        </pc:spChg>
        <pc:grpChg chg="add mod">
          <ac:chgData name="Gabija Zelionkaitė" userId="S::gabija.zelionkaite@codeacademy.lt::ac5ab3a6-6e8d-4e8d-a316-c586a77982ff" providerId="AD" clId="Web-{D142C166-B8B4-316F-5A8D-5BA9364C778B}" dt="2021-06-22T18:22:25.809" v="44" actId="14100"/>
          <ac:grpSpMkLst>
            <pc:docMk/>
            <pc:sldMk cId="328006076" sldId="308"/>
            <ac:grpSpMk id="10" creationId="{1E982BB3-3CC3-4062-8B04-16546D49C669}"/>
          </ac:grpSpMkLst>
        </pc:grpChg>
        <pc:picChg chg="del">
          <ac:chgData name="Gabija Zelionkaitė" userId="S::gabija.zelionkaite@codeacademy.lt::ac5ab3a6-6e8d-4e8d-a316-c586a77982ff" providerId="AD" clId="Web-{D142C166-B8B4-316F-5A8D-5BA9364C778B}" dt="2021-06-22T18:21:31.665" v="24"/>
          <ac:picMkLst>
            <pc:docMk/>
            <pc:sldMk cId="328006076" sldId="308"/>
            <ac:picMk id="2" creationId="{CD5E6162-EE19-449D-9BD9-ED552D80FC11}"/>
          </ac:picMkLst>
        </pc:picChg>
        <pc:picChg chg="add mod">
          <ac:chgData name="Gabija Zelionkaitė" userId="S::gabija.zelionkaite@codeacademy.lt::ac5ab3a6-6e8d-4e8d-a316-c586a77982ff" providerId="AD" clId="Web-{D142C166-B8B4-316F-5A8D-5BA9364C778B}" dt="2021-06-22T18:22:13.183" v="37" actId="1076"/>
          <ac:picMkLst>
            <pc:docMk/>
            <pc:sldMk cId="328006076" sldId="308"/>
            <ac:picMk id="6" creationId="{F41AF8D1-1895-4578-8DBF-F8E363AEF474}"/>
          </ac:picMkLst>
        </pc:picChg>
        <pc:picChg chg="add mod">
          <ac:chgData name="Gabija Zelionkaitė" userId="S::gabija.zelionkaite@codeacademy.lt::ac5ab3a6-6e8d-4e8d-a316-c586a77982ff" providerId="AD" clId="Web-{D142C166-B8B4-316F-5A8D-5BA9364C778B}" dt="2021-06-22T18:22:18.277" v="41" actId="1076"/>
          <ac:picMkLst>
            <pc:docMk/>
            <pc:sldMk cId="328006076" sldId="308"/>
            <ac:picMk id="7" creationId="{BF037D02-5704-40F2-854C-2CDE25933880}"/>
          </ac:picMkLst>
        </pc:picChg>
        <pc:picChg chg="add mod">
          <ac:chgData name="Gabija Zelionkaitė" userId="S::gabija.zelionkaite@codeacademy.lt::ac5ab3a6-6e8d-4e8d-a316-c586a77982ff" providerId="AD" clId="Web-{D142C166-B8B4-316F-5A8D-5BA9364C778B}" dt="2021-06-22T18:22:20.277" v="42" actId="1076"/>
          <ac:picMkLst>
            <pc:docMk/>
            <pc:sldMk cId="328006076" sldId="308"/>
            <ac:picMk id="8" creationId="{F0EA1325-69D3-4761-ACDC-F2A8EB8D49FB}"/>
          </ac:picMkLst>
        </pc:picChg>
        <pc:picChg chg="add mod">
          <ac:chgData name="Gabija Zelionkaitė" userId="S::gabija.zelionkaite@codeacademy.lt::ac5ab3a6-6e8d-4e8d-a316-c586a77982ff" providerId="AD" clId="Web-{D142C166-B8B4-316F-5A8D-5BA9364C778B}" dt="2021-06-22T18:22:23.324" v="43" actId="1076"/>
          <ac:picMkLst>
            <pc:docMk/>
            <pc:sldMk cId="328006076" sldId="308"/>
            <ac:picMk id="9" creationId="{D715A60E-123F-4D49-B368-4DB31BD022FB}"/>
          </ac:picMkLst>
        </pc:picChg>
        <pc:picChg chg="add">
          <ac:chgData name="Gabija Zelionkaitė" userId="S::gabija.zelionkaite@codeacademy.lt::ac5ab3a6-6e8d-4e8d-a316-c586a77982ff" providerId="AD" clId="Web-{D142C166-B8B4-316F-5A8D-5BA9364C778B}" dt="2021-06-22T18:21:48.229" v="26"/>
          <ac:picMkLst>
            <pc:docMk/>
            <pc:sldMk cId="328006076" sldId="308"/>
            <ac:picMk id="13" creationId="{7604C146-1476-420F-88F2-31632D4354FB}"/>
          </ac:picMkLst>
        </pc:picChg>
        <pc:cxnChg chg="add">
          <ac:chgData name="Gabija Zelionkaitė" userId="S::gabija.zelionkaite@codeacademy.lt::ac5ab3a6-6e8d-4e8d-a316-c586a77982ff" providerId="AD" clId="Web-{D142C166-B8B4-316F-5A8D-5BA9364C778B}" dt="2021-06-22T18:21:48.229" v="26"/>
          <ac:cxnSpMkLst>
            <pc:docMk/>
            <pc:sldMk cId="328006076" sldId="308"/>
            <ac:cxnSpMk id="11" creationId="{FCBE2633-F14D-425D-AF76-4A1BD68E9EAF}"/>
          </ac:cxnSpMkLst>
        </pc:cxnChg>
        <pc:cxnChg chg="add">
          <ac:chgData name="Gabija Zelionkaitė" userId="S::gabija.zelionkaite@codeacademy.lt::ac5ab3a6-6e8d-4e8d-a316-c586a77982ff" providerId="AD" clId="Web-{D142C166-B8B4-316F-5A8D-5BA9364C778B}" dt="2021-06-22T18:21:48.229" v="26"/>
          <ac:cxnSpMkLst>
            <pc:docMk/>
            <pc:sldMk cId="328006076" sldId="308"/>
            <ac:cxnSpMk id="12" creationId="{CF770DD9-80DD-41C0-926A-61D8F6F9BD41}"/>
          </ac:cxnSpMkLst>
        </pc:cxnChg>
      </pc:sldChg>
    </pc:docChg>
  </pc:docChgLst>
  <pc:docChgLst>
    <pc:chgData name="Žygimantas Pusvaškis" userId="S::zygimantas.pusvaskis@codeacademylt.onmicrosoft.com::d634fad9-5a51-43ac-9f1d-3274bbbf1e15" providerId="AD" clId="Web-{0D9C2FBF-9DF7-4F9A-91BE-3CB70D759B60}"/>
    <pc:docChg chg="modSld">
      <pc:chgData name="Žygimantas Pusvaškis" userId="S::zygimantas.pusvaskis@codeacademylt.onmicrosoft.com::d634fad9-5a51-43ac-9f1d-3274bbbf1e15" providerId="AD" clId="Web-{0D9C2FBF-9DF7-4F9A-91BE-3CB70D759B60}" dt="2021-09-15T14:11:05.794" v="0" actId="14100"/>
      <pc:docMkLst>
        <pc:docMk/>
      </pc:docMkLst>
      <pc:sldChg chg="modSp">
        <pc:chgData name="Žygimantas Pusvaškis" userId="S::zygimantas.pusvaskis@codeacademylt.onmicrosoft.com::d634fad9-5a51-43ac-9f1d-3274bbbf1e15" providerId="AD" clId="Web-{0D9C2FBF-9DF7-4F9A-91BE-3CB70D759B60}" dt="2021-09-15T14:11:05.794" v="0" actId="14100"/>
        <pc:sldMkLst>
          <pc:docMk/>
          <pc:sldMk cId="2054738337" sldId="297"/>
        </pc:sldMkLst>
        <pc:picChg chg="mod">
          <ac:chgData name="Žygimantas Pusvaškis" userId="S::zygimantas.pusvaskis@codeacademylt.onmicrosoft.com::d634fad9-5a51-43ac-9f1d-3274bbbf1e15" providerId="AD" clId="Web-{0D9C2FBF-9DF7-4F9A-91BE-3CB70D759B60}" dt="2021-09-15T14:11:05.794" v="0" actId="14100"/>
          <ac:picMkLst>
            <pc:docMk/>
            <pc:sldMk cId="2054738337" sldId="297"/>
            <ac:picMk id="2" creationId="{6D8E1783-F993-4009-B04E-35EE9141DF3F}"/>
          </ac:picMkLst>
        </pc:picChg>
      </pc:sldChg>
    </pc:docChg>
  </pc:docChgLst>
  <pc:docChgLst>
    <pc:chgData name="Gabija Zelionkaitė" userId="S::gabija.zelionkaite@codeacademy.lt::ac5ab3a6-6e8d-4e8d-a316-c586a77982ff" providerId="AD" clId="Web-{53672208-941D-B53B-CB7E-F8D25C7EC8C3}"/>
    <pc:docChg chg="addSld delSld modSld sldOrd addMainMaster">
      <pc:chgData name="Gabija Zelionkaitė" userId="S::gabija.zelionkaite@codeacademy.lt::ac5ab3a6-6e8d-4e8d-a316-c586a77982ff" providerId="AD" clId="Web-{53672208-941D-B53B-CB7E-F8D25C7EC8C3}" dt="2021-06-22T18:46:08.780" v="1543" actId="20577"/>
      <pc:docMkLst>
        <pc:docMk/>
      </pc:docMkLst>
      <pc:sldChg chg="del">
        <pc:chgData name="Gabija Zelionkaitė" userId="S::gabija.zelionkaite@codeacademy.lt::ac5ab3a6-6e8d-4e8d-a316-c586a77982ff" providerId="AD" clId="Web-{53672208-941D-B53B-CB7E-F8D25C7EC8C3}" dt="2021-06-22T18:23:58.246" v="36"/>
        <pc:sldMkLst>
          <pc:docMk/>
          <pc:sldMk cId="376758373" sldId="282"/>
        </pc:sldMkLst>
      </pc:sldChg>
      <pc:sldChg chg="del">
        <pc:chgData name="Gabija Zelionkaitė" userId="S::gabija.zelionkaite@codeacademy.lt::ac5ab3a6-6e8d-4e8d-a316-c586a77982ff" providerId="AD" clId="Web-{53672208-941D-B53B-CB7E-F8D25C7EC8C3}" dt="2021-06-22T18:23:23.761" v="9"/>
        <pc:sldMkLst>
          <pc:docMk/>
          <pc:sldMk cId="3060147781" sldId="283"/>
        </pc:sldMkLst>
      </pc:sldChg>
      <pc:sldChg chg="del">
        <pc:chgData name="Gabija Zelionkaitė" userId="S::gabija.zelionkaite@codeacademy.lt::ac5ab3a6-6e8d-4e8d-a316-c586a77982ff" providerId="AD" clId="Web-{53672208-941D-B53B-CB7E-F8D25C7EC8C3}" dt="2021-06-22T18:23:25.511" v="10"/>
        <pc:sldMkLst>
          <pc:docMk/>
          <pc:sldMk cId="2968645670" sldId="285"/>
        </pc:sldMkLst>
      </pc:sldChg>
      <pc:sldChg chg="del">
        <pc:chgData name="Gabija Zelionkaitė" userId="S::gabija.zelionkaite@codeacademy.lt::ac5ab3a6-6e8d-4e8d-a316-c586a77982ff" providerId="AD" clId="Web-{53672208-941D-B53B-CB7E-F8D25C7EC8C3}" dt="2021-06-22T18:23:29.464" v="11"/>
        <pc:sldMkLst>
          <pc:docMk/>
          <pc:sldMk cId="3576651123" sldId="288"/>
        </pc:sldMkLst>
      </pc:sldChg>
      <pc:sldChg chg="del">
        <pc:chgData name="Gabija Zelionkaitė" userId="S::gabija.zelionkaite@codeacademy.lt::ac5ab3a6-6e8d-4e8d-a316-c586a77982ff" providerId="AD" clId="Web-{53672208-941D-B53B-CB7E-F8D25C7EC8C3}" dt="2021-06-22T18:23:30.605" v="12"/>
        <pc:sldMkLst>
          <pc:docMk/>
          <pc:sldMk cId="3550071720" sldId="289"/>
        </pc:sldMkLst>
      </pc:sldChg>
      <pc:sldChg chg="del">
        <pc:chgData name="Gabija Zelionkaitė" userId="S::gabija.zelionkaite@codeacademy.lt::ac5ab3a6-6e8d-4e8d-a316-c586a77982ff" providerId="AD" clId="Web-{53672208-941D-B53B-CB7E-F8D25C7EC8C3}" dt="2021-06-22T18:23:31.746" v="13"/>
        <pc:sldMkLst>
          <pc:docMk/>
          <pc:sldMk cId="3454942013" sldId="290"/>
        </pc:sldMkLst>
      </pc:sldChg>
      <pc:sldChg chg="del">
        <pc:chgData name="Gabija Zelionkaitė" userId="S::gabija.zelionkaite@codeacademy.lt::ac5ab3a6-6e8d-4e8d-a316-c586a77982ff" providerId="AD" clId="Web-{53672208-941D-B53B-CB7E-F8D25C7EC8C3}" dt="2021-06-22T18:23:32.855" v="14"/>
        <pc:sldMkLst>
          <pc:docMk/>
          <pc:sldMk cId="3262124904" sldId="291"/>
        </pc:sldMkLst>
      </pc:sldChg>
      <pc:sldChg chg="del">
        <pc:chgData name="Gabija Zelionkaitė" userId="S::gabija.zelionkaite@codeacademy.lt::ac5ab3a6-6e8d-4e8d-a316-c586a77982ff" providerId="AD" clId="Web-{53672208-941D-B53B-CB7E-F8D25C7EC8C3}" dt="2021-06-22T18:23:34.871" v="15"/>
        <pc:sldMkLst>
          <pc:docMk/>
          <pc:sldMk cId="3231664507" sldId="293"/>
        </pc:sldMkLst>
      </pc:sldChg>
      <pc:sldChg chg="del">
        <pc:chgData name="Gabija Zelionkaitė" userId="S::gabija.zelionkaite@codeacademy.lt::ac5ab3a6-6e8d-4e8d-a316-c586a77982ff" providerId="AD" clId="Web-{53672208-941D-B53B-CB7E-F8D25C7EC8C3}" dt="2021-06-22T18:23:36.293" v="16"/>
        <pc:sldMkLst>
          <pc:docMk/>
          <pc:sldMk cId="2594715638" sldId="294"/>
        </pc:sldMkLst>
      </pc:sldChg>
      <pc:sldChg chg="del">
        <pc:chgData name="Gabija Zelionkaitė" userId="S::gabija.zelionkaite@codeacademy.lt::ac5ab3a6-6e8d-4e8d-a316-c586a77982ff" providerId="AD" clId="Web-{53672208-941D-B53B-CB7E-F8D25C7EC8C3}" dt="2021-06-22T18:23:38.215" v="17"/>
        <pc:sldMkLst>
          <pc:docMk/>
          <pc:sldMk cId="1386824902" sldId="296"/>
        </pc:sldMkLst>
      </pc:sldChg>
      <pc:sldChg chg="modSp ord">
        <pc:chgData name="Gabija Zelionkaitė" userId="S::gabija.zelionkaite@codeacademy.lt::ac5ab3a6-6e8d-4e8d-a316-c586a77982ff" providerId="AD" clId="Web-{53672208-941D-B53B-CB7E-F8D25C7EC8C3}" dt="2021-06-22T18:30:34.710" v="527" actId="20577"/>
        <pc:sldMkLst>
          <pc:docMk/>
          <pc:sldMk cId="2054738337" sldId="297"/>
        </pc:sldMkLst>
        <pc:spChg chg="mod">
          <ac:chgData name="Gabija Zelionkaitė" userId="S::gabija.zelionkaite@codeacademy.lt::ac5ab3a6-6e8d-4e8d-a316-c586a77982ff" providerId="AD" clId="Web-{53672208-941D-B53B-CB7E-F8D25C7EC8C3}" dt="2021-06-22T18:29:50.193" v="347" actId="20577"/>
          <ac:spMkLst>
            <pc:docMk/>
            <pc:sldMk cId="2054738337" sldId="297"/>
            <ac:spMk id="123" creationId="{00000000-0000-0000-0000-000000000000}"/>
          </ac:spMkLst>
        </pc:spChg>
        <pc:spChg chg="mod">
          <ac:chgData name="Gabija Zelionkaitė" userId="S::gabija.zelionkaite@codeacademy.lt::ac5ab3a6-6e8d-4e8d-a316-c586a77982ff" providerId="AD" clId="Web-{53672208-941D-B53B-CB7E-F8D25C7EC8C3}" dt="2021-06-22T18:29:47.771" v="340" actId="20577"/>
          <ac:spMkLst>
            <pc:docMk/>
            <pc:sldMk cId="2054738337" sldId="297"/>
            <ac:spMk id="124" creationId="{00000000-0000-0000-0000-000000000000}"/>
          </ac:spMkLst>
        </pc:spChg>
        <pc:spChg chg="mod">
          <ac:chgData name="Gabija Zelionkaitė" userId="S::gabija.zelionkaite@codeacademy.lt::ac5ab3a6-6e8d-4e8d-a316-c586a77982ff" providerId="AD" clId="Web-{53672208-941D-B53B-CB7E-F8D25C7EC8C3}" dt="2021-06-22T18:30:34.710" v="527" actId="20577"/>
          <ac:spMkLst>
            <pc:docMk/>
            <pc:sldMk cId="2054738337" sldId="297"/>
            <ac:spMk id="125" creationId="{00000000-0000-0000-0000-000000000000}"/>
          </ac:spMkLst>
        </pc:spChg>
      </pc:sldChg>
      <pc:sldChg chg="del">
        <pc:chgData name="Gabija Zelionkaitė" userId="S::gabija.zelionkaite@codeacademy.lt::ac5ab3a6-6e8d-4e8d-a316-c586a77982ff" providerId="AD" clId="Web-{53672208-941D-B53B-CB7E-F8D25C7EC8C3}" dt="2021-06-22T18:23:41.683" v="18"/>
        <pc:sldMkLst>
          <pc:docMk/>
          <pc:sldMk cId="1146904536" sldId="300"/>
        </pc:sldMkLst>
      </pc:sldChg>
      <pc:sldChg chg="del">
        <pc:chgData name="Gabija Zelionkaitė" userId="S::gabija.zelionkaite@codeacademy.lt::ac5ab3a6-6e8d-4e8d-a316-c586a77982ff" providerId="AD" clId="Web-{53672208-941D-B53B-CB7E-F8D25C7EC8C3}" dt="2021-06-22T18:23:42.746" v="19"/>
        <pc:sldMkLst>
          <pc:docMk/>
          <pc:sldMk cId="2851890076" sldId="301"/>
        </pc:sldMkLst>
      </pc:sldChg>
      <pc:sldChg chg="del">
        <pc:chgData name="Gabija Zelionkaitė" userId="S::gabija.zelionkaite@codeacademy.lt::ac5ab3a6-6e8d-4e8d-a316-c586a77982ff" providerId="AD" clId="Web-{53672208-941D-B53B-CB7E-F8D25C7EC8C3}" dt="2021-06-22T18:23:43.730" v="20"/>
        <pc:sldMkLst>
          <pc:docMk/>
          <pc:sldMk cId="808760472" sldId="302"/>
        </pc:sldMkLst>
      </pc:sldChg>
      <pc:sldChg chg="del">
        <pc:chgData name="Gabija Zelionkaitė" userId="S::gabija.zelionkaite@codeacademy.lt::ac5ab3a6-6e8d-4e8d-a316-c586a77982ff" providerId="AD" clId="Web-{53672208-941D-B53B-CB7E-F8D25C7EC8C3}" dt="2021-06-22T18:23:44.699" v="21"/>
        <pc:sldMkLst>
          <pc:docMk/>
          <pc:sldMk cId="3869324267" sldId="303"/>
        </pc:sldMkLst>
      </pc:sldChg>
      <pc:sldChg chg="modSp">
        <pc:chgData name="Gabija Zelionkaitė" userId="S::gabija.zelionkaite@codeacademy.lt::ac5ab3a6-6e8d-4e8d-a316-c586a77982ff" providerId="AD" clId="Web-{53672208-941D-B53B-CB7E-F8D25C7EC8C3}" dt="2021-06-22T18:23:50.777" v="34" actId="20577"/>
        <pc:sldMkLst>
          <pc:docMk/>
          <pc:sldMk cId="2275046959" sldId="304"/>
        </pc:sldMkLst>
        <pc:spChg chg="mod">
          <ac:chgData name="Gabija Zelionkaitė" userId="S::gabija.zelionkaite@codeacademy.lt::ac5ab3a6-6e8d-4e8d-a316-c586a77982ff" providerId="AD" clId="Web-{53672208-941D-B53B-CB7E-F8D25C7EC8C3}" dt="2021-06-22T18:23:50.777" v="34" actId="20577"/>
          <ac:spMkLst>
            <pc:docMk/>
            <pc:sldMk cId="2275046959" sldId="304"/>
            <ac:spMk id="245" creationId="{00000000-0000-0000-0000-000000000000}"/>
          </ac:spMkLst>
        </pc:spChg>
      </pc:sldChg>
      <pc:sldChg chg="del">
        <pc:chgData name="Gabija Zelionkaitė" userId="S::gabija.zelionkaite@codeacademy.lt::ac5ab3a6-6e8d-4e8d-a316-c586a77982ff" providerId="AD" clId="Web-{53672208-941D-B53B-CB7E-F8D25C7EC8C3}" dt="2021-06-22T18:24:10.684" v="54"/>
        <pc:sldMkLst>
          <pc:docMk/>
          <pc:sldMk cId="1191543945" sldId="307"/>
        </pc:sldMkLst>
      </pc:sldChg>
      <pc:sldChg chg="modSp addAnim modAnim">
        <pc:chgData name="Gabija Zelionkaitė" userId="S::gabija.zelionkaite@codeacademy.lt::ac5ab3a6-6e8d-4e8d-a316-c586a77982ff" providerId="AD" clId="Web-{53672208-941D-B53B-CB7E-F8D25C7EC8C3}" dt="2021-06-22T18:23:13.339" v="8"/>
        <pc:sldMkLst>
          <pc:docMk/>
          <pc:sldMk cId="328006076" sldId="308"/>
        </pc:sldMkLst>
        <pc:grpChg chg="mod">
          <ac:chgData name="Gabija Zelionkaitė" userId="S::gabija.zelionkaite@codeacademy.lt::ac5ab3a6-6e8d-4e8d-a316-c586a77982ff" providerId="AD" clId="Web-{53672208-941D-B53B-CB7E-F8D25C7EC8C3}" dt="2021-06-22T18:22:39.994" v="0" actId="1076"/>
          <ac:grpSpMkLst>
            <pc:docMk/>
            <pc:sldMk cId="328006076" sldId="308"/>
            <ac:grpSpMk id="10" creationId="{1E982BB3-3CC3-4062-8B04-16546D49C669}"/>
          </ac:grpSpMkLst>
        </pc:grpChg>
      </pc:sldChg>
      <pc:sldChg chg="modSp add replId">
        <pc:chgData name="Gabija Zelionkaitė" userId="S::gabija.zelionkaite@codeacademy.lt::ac5ab3a6-6e8d-4e8d-a316-c586a77982ff" providerId="AD" clId="Web-{53672208-941D-B53B-CB7E-F8D25C7EC8C3}" dt="2021-06-22T18:24:07.450" v="52" actId="20577"/>
        <pc:sldMkLst>
          <pc:docMk/>
          <pc:sldMk cId="4277060542" sldId="309"/>
        </pc:sldMkLst>
        <pc:spChg chg="mod">
          <ac:chgData name="Gabija Zelionkaitė" userId="S::gabija.zelionkaite@codeacademy.lt::ac5ab3a6-6e8d-4e8d-a316-c586a77982ff" providerId="AD" clId="Web-{53672208-941D-B53B-CB7E-F8D25C7EC8C3}" dt="2021-06-22T18:24:00.887" v="38" actId="20577"/>
          <ac:spMkLst>
            <pc:docMk/>
            <pc:sldMk cId="4277060542" sldId="309"/>
            <ac:spMk id="123" creationId="{00000000-0000-0000-0000-000000000000}"/>
          </ac:spMkLst>
        </pc:spChg>
        <pc:spChg chg="mod">
          <ac:chgData name="Gabija Zelionkaitė" userId="S::gabija.zelionkaite@codeacademy.lt::ac5ab3a6-6e8d-4e8d-a316-c586a77982ff" providerId="AD" clId="Web-{53672208-941D-B53B-CB7E-F8D25C7EC8C3}" dt="2021-06-22T18:24:07.450" v="52" actId="20577"/>
          <ac:spMkLst>
            <pc:docMk/>
            <pc:sldMk cId="4277060542" sldId="309"/>
            <ac:spMk id="124" creationId="{00000000-0000-0000-0000-000000000000}"/>
          </ac:spMkLst>
        </pc:spChg>
      </pc:sldChg>
      <pc:sldChg chg="modSp add replId">
        <pc:chgData name="Gabija Zelionkaitė" userId="S::gabija.zelionkaite@codeacademy.lt::ac5ab3a6-6e8d-4e8d-a316-c586a77982ff" providerId="AD" clId="Web-{53672208-941D-B53B-CB7E-F8D25C7EC8C3}" dt="2021-06-22T18:24:22.247" v="63" actId="20577"/>
        <pc:sldMkLst>
          <pc:docMk/>
          <pc:sldMk cId="347158407" sldId="310"/>
        </pc:sldMkLst>
        <pc:spChg chg="mod">
          <ac:chgData name="Gabija Zelionkaitė" userId="S::gabija.zelionkaite@codeacademy.lt::ac5ab3a6-6e8d-4e8d-a316-c586a77982ff" providerId="AD" clId="Web-{53672208-941D-B53B-CB7E-F8D25C7EC8C3}" dt="2021-06-22T18:24:13.622" v="55" actId="20577"/>
          <ac:spMkLst>
            <pc:docMk/>
            <pc:sldMk cId="347158407" sldId="310"/>
            <ac:spMk id="123" creationId="{00000000-0000-0000-0000-000000000000}"/>
          </ac:spMkLst>
        </pc:spChg>
        <pc:spChg chg="mod">
          <ac:chgData name="Gabija Zelionkaitė" userId="S::gabija.zelionkaite@codeacademy.lt::ac5ab3a6-6e8d-4e8d-a316-c586a77982ff" providerId="AD" clId="Web-{53672208-941D-B53B-CB7E-F8D25C7EC8C3}" dt="2021-06-22T18:24:22.247" v="63" actId="20577"/>
          <ac:spMkLst>
            <pc:docMk/>
            <pc:sldMk cId="347158407" sldId="310"/>
            <ac:spMk id="124" creationId="{00000000-0000-0000-0000-000000000000}"/>
          </ac:spMkLst>
        </pc:spChg>
      </pc:sldChg>
      <pc:sldChg chg="new del">
        <pc:chgData name="Gabija Zelionkaitė" userId="S::gabija.zelionkaite@codeacademy.lt::ac5ab3a6-6e8d-4e8d-a316-c586a77982ff" providerId="AD" clId="Web-{53672208-941D-B53B-CB7E-F8D25C7EC8C3}" dt="2021-06-22T18:29:26.646" v="328"/>
        <pc:sldMkLst>
          <pc:docMk/>
          <pc:sldMk cId="3771701179" sldId="311"/>
        </pc:sldMkLst>
      </pc:sldChg>
      <pc:sldChg chg="new del">
        <pc:chgData name="Gabija Zelionkaitė" userId="S::gabija.zelionkaite@codeacademy.lt::ac5ab3a6-6e8d-4e8d-a316-c586a77982ff" providerId="AD" clId="Web-{53672208-941D-B53B-CB7E-F8D25C7EC8C3}" dt="2021-06-22T18:29:27.364" v="329"/>
        <pc:sldMkLst>
          <pc:docMk/>
          <pc:sldMk cId="2844603897" sldId="312"/>
        </pc:sldMkLst>
      </pc:sldChg>
      <pc:sldChg chg="addSp delSp modSp add replId">
        <pc:chgData name="Gabija Zelionkaitė" userId="S::gabija.zelionkaite@codeacademy.lt::ac5ab3a6-6e8d-4e8d-a316-c586a77982ff" providerId="AD" clId="Web-{53672208-941D-B53B-CB7E-F8D25C7EC8C3}" dt="2021-06-22T18:27:03.267" v="180" actId="1076"/>
        <pc:sldMkLst>
          <pc:docMk/>
          <pc:sldMk cId="563233490" sldId="313"/>
        </pc:sldMkLst>
        <pc:spChg chg="mod">
          <ac:chgData name="Gabija Zelionkaitė" userId="S::gabija.zelionkaite@codeacademy.lt::ac5ab3a6-6e8d-4e8d-a316-c586a77982ff" providerId="AD" clId="Web-{53672208-941D-B53B-CB7E-F8D25C7EC8C3}" dt="2021-06-22T18:25:40.171" v="169" actId="14100"/>
          <ac:spMkLst>
            <pc:docMk/>
            <pc:sldMk cId="563233490" sldId="313"/>
            <ac:spMk id="207" creationId="{8FE71693-E46B-404F-AC14-6756DFB51B04}"/>
          </ac:spMkLst>
        </pc:spChg>
        <pc:spChg chg="del">
          <ac:chgData name="Gabija Zelionkaitė" userId="S::gabija.zelionkaite@codeacademy.lt::ac5ab3a6-6e8d-4e8d-a316-c586a77982ff" providerId="AD" clId="Web-{53672208-941D-B53B-CB7E-F8D25C7EC8C3}" dt="2021-06-22T18:25:37.999" v="168"/>
          <ac:spMkLst>
            <pc:docMk/>
            <pc:sldMk cId="563233490" sldId="313"/>
            <ac:spMk id="208" creationId="{AC5D4F26-00FC-4135-9396-714306E2082A}"/>
          </ac:spMkLst>
        </pc:spChg>
        <pc:spChg chg="mod">
          <ac:chgData name="Gabija Zelionkaitė" userId="S::gabija.zelionkaite@codeacademy.lt::ac5ab3a6-6e8d-4e8d-a316-c586a77982ff" providerId="AD" clId="Web-{53672208-941D-B53B-CB7E-F8D25C7EC8C3}" dt="2021-06-22T18:24:46.857" v="75" actId="20577"/>
          <ac:spMkLst>
            <pc:docMk/>
            <pc:sldMk cId="563233490" sldId="313"/>
            <ac:spMk id="211" creationId="{00000000-0000-0000-0000-000000000000}"/>
          </ac:spMkLst>
        </pc:spChg>
        <pc:spChg chg="mod">
          <ac:chgData name="Gabija Zelionkaitė" userId="S::gabija.zelionkaite@codeacademy.lt::ac5ab3a6-6e8d-4e8d-a316-c586a77982ff" providerId="AD" clId="Web-{53672208-941D-B53B-CB7E-F8D25C7EC8C3}" dt="2021-06-22T18:24:58.888" v="77" actId="20577"/>
          <ac:spMkLst>
            <pc:docMk/>
            <pc:sldMk cId="563233490" sldId="313"/>
            <ac:spMk id="216" creationId="{00000000-0000-0000-0000-000000000000}"/>
          </ac:spMkLst>
        </pc:spChg>
        <pc:graphicFrameChg chg="del">
          <ac:chgData name="Gabija Zelionkaitė" userId="S::gabija.zelionkaite@codeacademy.lt::ac5ab3a6-6e8d-4e8d-a316-c586a77982ff" providerId="AD" clId="Web-{53672208-941D-B53B-CB7E-F8D25C7EC8C3}" dt="2021-06-22T18:25:43.702" v="170"/>
          <ac:graphicFrameMkLst>
            <pc:docMk/>
            <pc:sldMk cId="563233490" sldId="313"/>
            <ac:graphicFrameMk id="2" creationId="{65BFF46A-6EB0-4F7A-9018-17899FAF9BA6}"/>
          </ac:graphicFrameMkLst>
        </pc:graphicFrameChg>
        <pc:picChg chg="add mod">
          <ac:chgData name="Gabija Zelionkaitė" userId="S::gabija.zelionkaite@codeacademy.lt::ac5ab3a6-6e8d-4e8d-a316-c586a77982ff" providerId="AD" clId="Web-{53672208-941D-B53B-CB7E-F8D25C7EC8C3}" dt="2021-06-22T18:27:03.267" v="180" actId="1076"/>
          <ac:picMkLst>
            <pc:docMk/>
            <pc:sldMk cId="563233490" sldId="313"/>
            <ac:picMk id="19" creationId="{C09AF17E-F077-4A52-BD61-FCBBC4E1FA8A}"/>
          </ac:picMkLst>
        </pc:picChg>
        <pc:picChg chg="add mod">
          <ac:chgData name="Gabija Zelionkaitė" userId="S::gabija.zelionkaite@codeacademy.lt::ac5ab3a6-6e8d-4e8d-a316-c586a77982ff" providerId="AD" clId="Web-{53672208-941D-B53B-CB7E-F8D25C7EC8C3}" dt="2021-06-22T18:26:14.093" v="178" actId="1076"/>
          <ac:picMkLst>
            <pc:docMk/>
            <pc:sldMk cId="563233490" sldId="313"/>
            <ac:picMk id="20" creationId="{13181072-77CE-4C4D-A1F6-F77A068A0FD5}"/>
          </ac:picMkLst>
        </pc:picChg>
      </pc:sldChg>
      <pc:sldChg chg="addSp delSp modSp add replId">
        <pc:chgData name="Gabija Zelionkaitė" userId="S::gabija.zelionkaite@codeacademy.lt::ac5ab3a6-6e8d-4e8d-a316-c586a77982ff" providerId="AD" clId="Web-{53672208-941D-B53B-CB7E-F8D25C7EC8C3}" dt="2021-06-22T18:29:16.364" v="327"/>
        <pc:sldMkLst>
          <pc:docMk/>
          <pc:sldMk cId="921591486" sldId="314"/>
        </pc:sldMkLst>
        <pc:spChg chg="mod">
          <ac:chgData name="Gabija Zelionkaitė" userId="S::gabija.zelionkaite@codeacademy.lt::ac5ab3a6-6e8d-4e8d-a316-c586a77982ff" providerId="AD" clId="Web-{53672208-941D-B53B-CB7E-F8D25C7EC8C3}" dt="2021-06-22T18:29:01.723" v="321" actId="14100"/>
          <ac:spMkLst>
            <pc:docMk/>
            <pc:sldMk cId="921591486" sldId="314"/>
            <ac:spMk id="207" creationId="{8FE71693-E46B-404F-AC14-6756DFB51B04}"/>
          </ac:spMkLst>
        </pc:spChg>
        <pc:spChg chg="mod">
          <ac:chgData name="Gabija Zelionkaitė" userId="S::gabija.zelionkaite@codeacademy.lt::ac5ab3a6-6e8d-4e8d-a316-c586a77982ff" providerId="AD" clId="Web-{53672208-941D-B53B-CB7E-F8D25C7EC8C3}" dt="2021-06-22T18:27:21.221" v="188" actId="20577"/>
          <ac:spMkLst>
            <pc:docMk/>
            <pc:sldMk cId="921591486" sldId="314"/>
            <ac:spMk id="216" creationId="{00000000-0000-0000-0000-000000000000}"/>
          </ac:spMkLst>
        </pc:spChg>
        <pc:picChg chg="add mod">
          <ac:chgData name="Gabija Zelionkaitė" userId="S::gabija.zelionkaite@codeacademy.lt::ac5ab3a6-6e8d-4e8d-a316-c586a77982ff" providerId="AD" clId="Web-{53672208-941D-B53B-CB7E-F8D25C7EC8C3}" dt="2021-06-22T18:29:16.364" v="327"/>
          <ac:picMkLst>
            <pc:docMk/>
            <pc:sldMk cId="921591486" sldId="314"/>
            <ac:picMk id="2" creationId="{7B073313-4450-40E5-A824-7B81C2786715}"/>
          </ac:picMkLst>
        </pc:picChg>
        <pc:picChg chg="del">
          <ac:chgData name="Gabija Zelionkaitė" userId="S::gabija.zelionkaite@codeacademy.lt::ac5ab3a6-6e8d-4e8d-a316-c586a77982ff" providerId="AD" clId="Web-{53672208-941D-B53B-CB7E-F8D25C7EC8C3}" dt="2021-06-22T18:29:06.364" v="323"/>
          <ac:picMkLst>
            <pc:docMk/>
            <pc:sldMk cId="921591486" sldId="314"/>
            <ac:picMk id="19" creationId="{C09AF17E-F077-4A52-BD61-FCBBC4E1FA8A}"/>
          </ac:picMkLst>
        </pc:picChg>
        <pc:picChg chg="del">
          <ac:chgData name="Gabija Zelionkaitė" userId="S::gabija.zelionkaite@codeacademy.lt::ac5ab3a6-6e8d-4e8d-a316-c586a77982ff" providerId="AD" clId="Web-{53672208-941D-B53B-CB7E-F8D25C7EC8C3}" dt="2021-06-22T18:28:08.628" v="275"/>
          <ac:picMkLst>
            <pc:docMk/>
            <pc:sldMk cId="921591486" sldId="314"/>
            <ac:picMk id="20" creationId="{13181072-77CE-4C4D-A1F6-F77A068A0FD5}"/>
          </ac:picMkLst>
        </pc:picChg>
      </pc:sldChg>
      <pc:sldChg chg="addSp delSp modSp add replId">
        <pc:chgData name="Gabija Zelionkaitė" userId="S::gabija.zelionkaite@codeacademy.lt::ac5ab3a6-6e8d-4e8d-a316-c586a77982ff" providerId="AD" clId="Web-{53672208-941D-B53B-CB7E-F8D25C7EC8C3}" dt="2021-06-22T18:31:20.008" v="544" actId="1076"/>
        <pc:sldMkLst>
          <pc:docMk/>
          <pc:sldMk cId="2001395148" sldId="315"/>
        </pc:sldMkLst>
        <pc:spChg chg="add del mod">
          <ac:chgData name="Gabija Zelionkaitė" userId="S::gabija.zelionkaite@codeacademy.lt::ac5ab3a6-6e8d-4e8d-a316-c586a77982ff" providerId="AD" clId="Web-{53672208-941D-B53B-CB7E-F8D25C7EC8C3}" dt="2021-06-22T18:30:49.913" v="538"/>
          <ac:spMkLst>
            <pc:docMk/>
            <pc:sldMk cId="2001395148" sldId="315"/>
            <ac:spMk id="3" creationId="{BFBBA4A4-C482-4D83-A111-A080C7D7F3C5}"/>
          </ac:spMkLst>
        </pc:spChg>
        <pc:spChg chg="mod">
          <ac:chgData name="Gabija Zelionkaitė" userId="S::gabija.zelionkaite@codeacademy.lt::ac5ab3a6-6e8d-4e8d-a316-c586a77982ff" providerId="AD" clId="Web-{53672208-941D-B53B-CB7E-F8D25C7EC8C3}" dt="2021-06-22T18:30:46.523" v="536" actId="20577"/>
          <ac:spMkLst>
            <pc:docMk/>
            <pc:sldMk cId="2001395148" sldId="315"/>
            <ac:spMk id="123" creationId="{00000000-0000-0000-0000-000000000000}"/>
          </ac:spMkLst>
        </pc:spChg>
        <pc:spChg chg="del">
          <ac:chgData name="Gabija Zelionkaitė" userId="S::gabija.zelionkaite@codeacademy.lt::ac5ab3a6-6e8d-4e8d-a316-c586a77982ff" providerId="AD" clId="Web-{53672208-941D-B53B-CB7E-F8D25C7EC8C3}" dt="2021-06-22T18:30:48.413" v="537"/>
          <ac:spMkLst>
            <pc:docMk/>
            <pc:sldMk cId="2001395148" sldId="315"/>
            <ac:spMk id="125" creationId="{00000000-0000-0000-0000-000000000000}"/>
          </ac:spMkLst>
        </pc:spChg>
        <pc:picChg chg="add mod">
          <ac:chgData name="Gabija Zelionkaitė" userId="S::gabija.zelionkaite@codeacademy.lt::ac5ab3a6-6e8d-4e8d-a316-c586a77982ff" providerId="AD" clId="Web-{53672208-941D-B53B-CB7E-F8D25C7EC8C3}" dt="2021-06-22T18:31:20.008" v="544" actId="1076"/>
          <ac:picMkLst>
            <pc:docMk/>
            <pc:sldMk cId="2001395148" sldId="315"/>
            <ac:picMk id="4" creationId="{0D72802C-4BEF-4D7C-985F-BF1D4F872765}"/>
          </ac:picMkLst>
        </pc:picChg>
      </pc:sldChg>
      <pc:sldChg chg="modSp add replId">
        <pc:chgData name="Gabija Zelionkaitė" userId="S::gabija.zelionkaite@codeacademy.lt::ac5ab3a6-6e8d-4e8d-a316-c586a77982ff" providerId="AD" clId="Web-{53672208-941D-B53B-CB7E-F8D25C7EC8C3}" dt="2021-06-22T18:32:18.431" v="692" actId="20577"/>
        <pc:sldMkLst>
          <pc:docMk/>
          <pc:sldMk cId="3300102696" sldId="316"/>
        </pc:sldMkLst>
        <pc:spChg chg="mod">
          <ac:chgData name="Gabija Zelionkaitė" userId="S::gabija.zelionkaite@codeacademy.lt::ac5ab3a6-6e8d-4e8d-a316-c586a77982ff" providerId="AD" clId="Web-{53672208-941D-B53B-CB7E-F8D25C7EC8C3}" dt="2021-06-22T18:31:30.227" v="550" actId="20577"/>
          <ac:spMkLst>
            <pc:docMk/>
            <pc:sldMk cId="3300102696" sldId="316"/>
            <ac:spMk id="123" creationId="{00000000-0000-0000-0000-000000000000}"/>
          </ac:spMkLst>
        </pc:spChg>
        <pc:spChg chg="mod">
          <ac:chgData name="Gabija Zelionkaitė" userId="S::gabija.zelionkaite@codeacademy.lt::ac5ab3a6-6e8d-4e8d-a316-c586a77982ff" providerId="AD" clId="Web-{53672208-941D-B53B-CB7E-F8D25C7EC8C3}" dt="2021-06-22T18:32:18.431" v="692" actId="20577"/>
          <ac:spMkLst>
            <pc:docMk/>
            <pc:sldMk cId="3300102696" sldId="316"/>
            <ac:spMk id="125" creationId="{00000000-0000-0000-0000-000000000000}"/>
          </ac:spMkLst>
        </pc:spChg>
      </pc:sldChg>
      <pc:sldChg chg="addSp delSp modSp add replId">
        <pc:chgData name="Gabija Zelionkaitė" userId="S::gabija.zelionkaite@codeacademy.lt::ac5ab3a6-6e8d-4e8d-a316-c586a77982ff" providerId="AD" clId="Web-{53672208-941D-B53B-CB7E-F8D25C7EC8C3}" dt="2021-06-22T18:34:24.559" v="776" actId="1076"/>
        <pc:sldMkLst>
          <pc:docMk/>
          <pc:sldMk cId="1036895146" sldId="317"/>
        </pc:sldMkLst>
        <pc:spChg chg="add mod">
          <ac:chgData name="Gabija Zelionkaitė" userId="S::gabija.zelionkaite@codeacademy.lt::ac5ab3a6-6e8d-4e8d-a316-c586a77982ff" providerId="AD" clId="Web-{53672208-941D-B53B-CB7E-F8D25C7EC8C3}" dt="2021-06-22T18:34:24.559" v="776" actId="1076"/>
          <ac:spMkLst>
            <pc:docMk/>
            <pc:sldMk cId="1036895146" sldId="317"/>
            <ac:spMk id="3" creationId="{9FBF109A-FFF8-4043-A31F-38D85208573A}"/>
          </ac:spMkLst>
        </pc:spChg>
        <pc:spChg chg="add mod">
          <ac:chgData name="Gabija Zelionkaitė" userId="S::gabija.zelionkaite@codeacademy.lt::ac5ab3a6-6e8d-4e8d-a316-c586a77982ff" providerId="AD" clId="Web-{53672208-941D-B53B-CB7E-F8D25C7EC8C3}" dt="2021-06-22T18:33:44.199" v="767" actId="1076"/>
          <ac:spMkLst>
            <pc:docMk/>
            <pc:sldMk cId="1036895146" sldId="317"/>
            <ac:spMk id="7" creationId="{CE238495-E38A-4FE9-B09C-23F7C6E697A1}"/>
          </ac:spMkLst>
        </pc:spChg>
        <pc:spChg chg="add del mod">
          <ac:chgData name="Gabija Zelionkaitė" userId="S::gabija.zelionkaite@codeacademy.lt::ac5ab3a6-6e8d-4e8d-a316-c586a77982ff" providerId="AD" clId="Web-{53672208-941D-B53B-CB7E-F8D25C7EC8C3}" dt="2021-06-22T18:34:12.887" v="772"/>
          <ac:spMkLst>
            <pc:docMk/>
            <pc:sldMk cId="1036895146" sldId="317"/>
            <ac:spMk id="8" creationId="{C6518965-B9CE-487B-B455-BA943E20DDD5}"/>
          </ac:spMkLst>
        </pc:spChg>
        <pc:spChg chg="mod">
          <ac:chgData name="Gabija Zelionkaitė" userId="S::gabija.zelionkaite@codeacademy.lt::ac5ab3a6-6e8d-4e8d-a316-c586a77982ff" providerId="AD" clId="Web-{53672208-941D-B53B-CB7E-F8D25C7EC8C3}" dt="2021-06-22T18:32:28.400" v="700" actId="20577"/>
          <ac:spMkLst>
            <pc:docMk/>
            <pc:sldMk cId="1036895146" sldId="317"/>
            <ac:spMk id="123" creationId="{00000000-0000-0000-0000-000000000000}"/>
          </ac:spMkLst>
        </pc:spChg>
        <pc:spChg chg="mod">
          <ac:chgData name="Gabija Zelionkaitė" userId="S::gabija.zelionkaite@codeacademy.lt::ac5ab3a6-6e8d-4e8d-a316-c586a77982ff" providerId="AD" clId="Web-{53672208-941D-B53B-CB7E-F8D25C7EC8C3}" dt="2021-06-22T18:33:38.496" v="766" actId="20577"/>
          <ac:spMkLst>
            <pc:docMk/>
            <pc:sldMk cId="1036895146" sldId="317"/>
            <ac:spMk id="125" creationId="{00000000-0000-0000-0000-000000000000}"/>
          </ac:spMkLst>
        </pc:spChg>
        <pc:picChg chg="add mod">
          <ac:chgData name="Gabija Zelionkaitė" userId="S::gabija.zelionkaite@codeacademy.lt::ac5ab3a6-6e8d-4e8d-a316-c586a77982ff" providerId="AD" clId="Web-{53672208-941D-B53B-CB7E-F8D25C7EC8C3}" dt="2021-06-22T18:33:35.917" v="765" actId="1076"/>
          <ac:picMkLst>
            <pc:docMk/>
            <pc:sldMk cId="1036895146" sldId="317"/>
            <ac:picMk id="2" creationId="{952A17D4-BBF6-4B68-9B69-61633077514C}"/>
          </ac:picMkLst>
        </pc:picChg>
        <pc:picChg chg="add mod">
          <ac:chgData name="Gabija Zelionkaitė" userId="S::gabija.zelionkaite@codeacademy.lt::ac5ab3a6-6e8d-4e8d-a316-c586a77982ff" providerId="AD" clId="Web-{53672208-941D-B53B-CB7E-F8D25C7EC8C3}" dt="2021-06-22T18:33:54.418" v="769" actId="1076"/>
          <ac:picMkLst>
            <pc:docMk/>
            <pc:sldMk cId="1036895146" sldId="317"/>
            <ac:picMk id="6" creationId="{34C9906C-60C8-4EAF-B670-099330F21BD9}"/>
          </ac:picMkLst>
        </pc:picChg>
        <pc:picChg chg="add mod">
          <ac:chgData name="Gabija Zelionkaitė" userId="S::gabija.zelionkaite@codeacademy.lt::ac5ab3a6-6e8d-4e8d-a316-c586a77982ff" providerId="AD" clId="Web-{53672208-941D-B53B-CB7E-F8D25C7EC8C3}" dt="2021-06-22T18:34:01.981" v="771" actId="1076"/>
          <ac:picMkLst>
            <pc:docMk/>
            <pc:sldMk cId="1036895146" sldId="317"/>
            <ac:picMk id="9" creationId="{EF28C202-8BDF-49CA-82A9-F05A63AD8599}"/>
          </ac:picMkLst>
        </pc:picChg>
      </pc:sldChg>
      <pc:sldChg chg="addSp delSp modSp add del replId">
        <pc:chgData name="Gabija Zelionkaitė" userId="S::gabija.zelionkaite@codeacademy.lt::ac5ab3a6-6e8d-4e8d-a316-c586a77982ff" providerId="AD" clId="Web-{53672208-941D-B53B-CB7E-F8D25C7EC8C3}" dt="2021-06-22T18:34:51.591" v="786"/>
        <pc:sldMkLst>
          <pc:docMk/>
          <pc:sldMk cId="3268842242" sldId="318"/>
        </pc:sldMkLst>
        <pc:spChg chg="del">
          <ac:chgData name="Gabija Zelionkaitė" userId="S::gabija.zelionkaite@codeacademy.lt::ac5ab3a6-6e8d-4e8d-a316-c586a77982ff" providerId="AD" clId="Web-{53672208-941D-B53B-CB7E-F8D25C7EC8C3}" dt="2021-06-22T18:34:36.341" v="778"/>
          <ac:spMkLst>
            <pc:docMk/>
            <pc:sldMk cId="3268842242" sldId="318"/>
            <ac:spMk id="3" creationId="{9FBF109A-FFF8-4043-A31F-38D85208573A}"/>
          </ac:spMkLst>
        </pc:spChg>
        <pc:spChg chg="add mod">
          <ac:chgData name="Gabija Zelionkaitė" userId="S::gabija.zelionkaite@codeacademy.lt::ac5ab3a6-6e8d-4e8d-a316-c586a77982ff" providerId="AD" clId="Web-{53672208-941D-B53B-CB7E-F8D25C7EC8C3}" dt="2021-06-22T18:34:36.372" v="783"/>
          <ac:spMkLst>
            <pc:docMk/>
            <pc:sldMk cId="3268842242" sldId="318"/>
            <ac:spMk id="5" creationId="{FDA21448-B181-4696-9EFD-3B68D173D02B}"/>
          </ac:spMkLst>
        </pc:spChg>
        <pc:spChg chg="del">
          <ac:chgData name="Gabija Zelionkaitė" userId="S::gabija.zelionkaite@codeacademy.lt::ac5ab3a6-6e8d-4e8d-a316-c586a77982ff" providerId="AD" clId="Web-{53672208-941D-B53B-CB7E-F8D25C7EC8C3}" dt="2021-06-22T18:34:36.341" v="780"/>
          <ac:spMkLst>
            <pc:docMk/>
            <pc:sldMk cId="3268842242" sldId="318"/>
            <ac:spMk id="7" creationId="{CE238495-E38A-4FE9-B09C-23F7C6E697A1}"/>
          </ac:spMkLst>
        </pc:spChg>
        <pc:spChg chg="mod">
          <ac:chgData name="Gabija Zelionkaitė" userId="S::gabija.zelionkaite@codeacademy.lt::ac5ab3a6-6e8d-4e8d-a316-c586a77982ff" providerId="AD" clId="Web-{53672208-941D-B53B-CB7E-F8D25C7EC8C3}" dt="2021-06-22T18:34:38.591" v="784" actId="20577"/>
          <ac:spMkLst>
            <pc:docMk/>
            <pc:sldMk cId="3268842242" sldId="318"/>
            <ac:spMk id="123" creationId="{00000000-0000-0000-0000-000000000000}"/>
          </ac:spMkLst>
        </pc:spChg>
        <pc:spChg chg="del">
          <ac:chgData name="Gabija Zelionkaitė" userId="S::gabija.zelionkaite@codeacademy.lt::ac5ab3a6-6e8d-4e8d-a316-c586a77982ff" providerId="AD" clId="Web-{53672208-941D-B53B-CB7E-F8D25C7EC8C3}" dt="2021-06-22T18:34:36.372" v="783"/>
          <ac:spMkLst>
            <pc:docMk/>
            <pc:sldMk cId="3268842242" sldId="318"/>
            <ac:spMk id="125" creationId="{00000000-0000-0000-0000-000000000000}"/>
          </ac:spMkLst>
        </pc:spChg>
        <pc:picChg chg="del">
          <ac:chgData name="Gabija Zelionkaitė" userId="S::gabija.zelionkaite@codeacademy.lt::ac5ab3a6-6e8d-4e8d-a316-c586a77982ff" providerId="AD" clId="Web-{53672208-941D-B53B-CB7E-F8D25C7EC8C3}" dt="2021-06-22T18:34:36.356" v="782"/>
          <ac:picMkLst>
            <pc:docMk/>
            <pc:sldMk cId="3268842242" sldId="318"/>
            <ac:picMk id="2" creationId="{952A17D4-BBF6-4B68-9B69-61633077514C}"/>
          </ac:picMkLst>
        </pc:picChg>
        <pc:picChg chg="del">
          <ac:chgData name="Gabija Zelionkaitė" userId="S::gabija.zelionkaite@codeacademy.lt::ac5ab3a6-6e8d-4e8d-a316-c586a77982ff" providerId="AD" clId="Web-{53672208-941D-B53B-CB7E-F8D25C7EC8C3}" dt="2021-06-22T18:34:36.341" v="781"/>
          <ac:picMkLst>
            <pc:docMk/>
            <pc:sldMk cId="3268842242" sldId="318"/>
            <ac:picMk id="6" creationId="{34C9906C-60C8-4EAF-B670-099330F21BD9}"/>
          </ac:picMkLst>
        </pc:picChg>
        <pc:picChg chg="del">
          <ac:chgData name="Gabija Zelionkaitė" userId="S::gabija.zelionkaite@codeacademy.lt::ac5ab3a6-6e8d-4e8d-a316-c586a77982ff" providerId="AD" clId="Web-{53672208-941D-B53B-CB7E-F8D25C7EC8C3}" dt="2021-06-22T18:34:36.341" v="779"/>
          <ac:picMkLst>
            <pc:docMk/>
            <pc:sldMk cId="3268842242" sldId="318"/>
            <ac:picMk id="9" creationId="{EF28C202-8BDF-49CA-82A9-F05A63AD8599}"/>
          </ac:picMkLst>
        </pc:picChg>
      </pc:sldChg>
      <pc:sldChg chg="add">
        <pc:chgData name="Gabija Zelionkaitė" userId="S::gabija.zelionkaite@codeacademy.lt::ac5ab3a6-6e8d-4e8d-a316-c586a77982ff" providerId="AD" clId="Web-{53672208-941D-B53B-CB7E-F8D25C7EC8C3}" dt="2021-06-22T18:34:46.826" v="785"/>
        <pc:sldMkLst>
          <pc:docMk/>
          <pc:sldMk cId="3289989765" sldId="319"/>
        </pc:sldMkLst>
      </pc:sldChg>
      <pc:sldChg chg="addSp delSp modSp add replId">
        <pc:chgData name="Gabija Zelionkaitė" userId="S::gabija.zelionkaite@codeacademy.lt::ac5ab3a6-6e8d-4e8d-a316-c586a77982ff" providerId="AD" clId="Web-{53672208-941D-B53B-CB7E-F8D25C7EC8C3}" dt="2021-06-22T18:35:17.186" v="794" actId="1076"/>
        <pc:sldMkLst>
          <pc:docMk/>
          <pc:sldMk cId="2791651039" sldId="320"/>
        </pc:sldMkLst>
        <pc:spChg chg="mod">
          <ac:chgData name="Gabija Zelionkaitė" userId="S::gabija.zelionkaite@codeacademy.lt::ac5ab3a6-6e8d-4e8d-a316-c586a77982ff" providerId="AD" clId="Web-{53672208-941D-B53B-CB7E-F8D25C7EC8C3}" dt="2021-06-22T18:35:07.373" v="789" actId="20577"/>
          <ac:spMkLst>
            <pc:docMk/>
            <pc:sldMk cId="2791651039" sldId="320"/>
            <ac:spMk id="123" creationId="{00000000-0000-0000-0000-000000000000}"/>
          </ac:spMkLst>
        </pc:spChg>
        <pc:picChg chg="add mod">
          <ac:chgData name="Gabija Zelionkaitė" userId="S::gabija.zelionkaite@codeacademy.lt::ac5ab3a6-6e8d-4e8d-a316-c586a77982ff" providerId="AD" clId="Web-{53672208-941D-B53B-CB7E-F8D25C7EC8C3}" dt="2021-06-22T18:35:17.186" v="794" actId="1076"/>
          <ac:picMkLst>
            <pc:docMk/>
            <pc:sldMk cId="2791651039" sldId="320"/>
            <ac:picMk id="2" creationId="{B215B850-6878-4299-B0A9-5DF6CDECD540}"/>
          </ac:picMkLst>
        </pc:picChg>
        <pc:picChg chg="del">
          <ac:chgData name="Gabija Zelionkaitė" userId="S::gabija.zelionkaite@codeacademy.lt::ac5ab3a6-6e8d-4e8d-a316-c586a77982ff" providerId="AD" clId="Web-{53672208-941D-B53B-CB7E-F8D25C7EC8C3}" dt="2021-06-22T18:35:08.498" v="790"/>
          <ac:picMkLst>
            <pc:docMk/>
            <pc:sldMk cId="2791651039" sldId="320"/>
            <ac:picMk id="4" creationId="{0D72802C-4BEF-4D7C-985F-BF1D4F872765}"/>
          </ac:picMkLst>
        </pc:picChg>
      </pc:sldChg>
      <pc:sldChg chg="addSp modSp add replId">
        <pc:chgData name="Gabija Zelionkaitė" userId="S::gabija.zelionkaite@codeacademy.lt::ac5ab3a6-6e8d-4e8d-a316-c586a77982ff" providerId="AD" clId="Web-{53672208-941D-B53B-CB7E-F8D25C7EC8C3}" dt="2021-06-22T18:36:22.422" v="907" actId="1076"/>
        <pc:sldMkLst>
          <pc:docMk/>
          <pc:sldMk cId="613050810" sldId="321"/>
        </pc:sldMkLst>
        <pc:spChg chg="mod">
          <ac:chgData name="Gabija Zelionkaitė" userId="S::gabija.zelionkaite@codeacademy.lt::ac5ab3a6-6e8d-4e8d-a316-c586a77982ff" providerId="AD" clId="Web-{53672208-941D-B53B-CB7E-F8D25C7EC8C3}" dt="2021-06-22T18:35:32.561" v="802" actId="20577"/>
          <ac:spMkLst>
            <pc:docMk/>
            <pc:sldMk cId="613050810" sldId="321"/>
            <ac:spMk id="123" creationId="{00000000-0000-0000-0000-000000000000}"/>
          </ac:spMkLst>
        </pc:spChg>
        <pc:spChg chg="mod">
          <ac:chgData name="Gabija Zelionkaitė" userId="S::gabija.zelionkaite@codeacademy.lt::ac5ab3a6-6e8d-4e8d-a316-c586a77982ff" providerId="AD" clId="Web-{53672208-941D-B53B-CB7E-F8D25C7EC8C3}" dt="2021-06-22T18:36:19.843" v="906" actId="20577"/>
          <ac:spMkLst>
            <pc:docMk/>
            <pc:sldMk cId="613050810" sldId="321"/>
            <ac:spMk id="125" creationId="{00000000-0000-0000-0000-000000000000}"/>
          </ac:spMkLst>
        </pc:spChg>
        <pc:picChg chg="add mod">
          <ac:chgData name="Gabija Zelionkaitė" userId="S::gabija.zelionkaite@codeacademy.lt::ac5ab3a6-6e8d-4e8d-a316-c586a77982ff" providerId="AD" clId="Web-{53672208-941D-B53B-CB7E-F8D25C7EC8C3}" dt="2021-06-22T18:36:22.422" v="907" actId="1076"/>
          <ac:picMkLst>
            <pc:docMk/>
            <pc:sldMk cId="613050810" sldId="321"/>
            <ac:picMk id="2" creationId="{9EAC0D14-E22D-489E-9982-DA94B4B3368C}"/>
          </ac:picMkLst>
        </pc:picChg>
      </pc:sldChg>
      <pc:sldChg chg="addSp delSp modSp add replId">
        <pc:chgData name="Gabija Zelionkaitė" userId="S::gabija.zelionkaite@codeacademy.lt::ac5ab3a6-6e8d-4e8d-a316-c586a77982ff" providerId="AD" clId="Web-{53672208-941D-B53B-CB7E-F8D25C7EC8C3}" dt="2021-06-22T18:37:14.954" v="998" actId="1076"/>
        <pc:sldMkLst>
          <pc:docMk/>
          <pc:sldMk cId="933426591" sldId="322"/>
        </pc:sldMkLst>
        <pc:spChg chg="mod">
          <ac:chgData name="Gabija Zelionkaitė" userId="S::gabija.zelionkaite@codeacademy.lt::ac5ab3a6-6e8d-4e8d-a316-c586a77982ff" providerId="AD" clId="Web-{53672208-941D-B53B-CB7E-F8D25C7EC8C3}" dt="2021-06-22T18:36:39.797" v="917" actId="20577"/>
          <ac:spMkLst>
            <pc:docMk/>
            <pc:sldMk cId="933426591" sldId="322"/>
            <ac:spMk id="123" creationId="{00000000-0000-0000-0000-000000000000}"/>
          </ac:spMkLst>
        </pc:spChg>
        <pc:spChg chg="mod">
          <ac:chgData name="Gabija Zelionkaitė" userId="S::gabija.zelionkaite@codeacademy.lt::ac5ab3a6-6e8d-4e8d-a316-c586a77982ff" providerId="AD" clId="Web-{53672208-941D-B53B-CB7E-F8D25C7EC8C3}" dt="2021-06-22T18:37:07.407" v="995" actId="20577"/>
          <ac:spMkLst>
            <pc:docMk/>
            <pc:sldMk cId="933426591" sldId="322"/>
            <ac:spMk id="125" creationId="{00000000-0000-0000-0000-000000000000}"/>
          </ac:spMkLst>
        </pc:spChg>
        <pc:picChg chg="del">
          <ac:chgData name="Gabija Zelionkaitė" userId="S::gabija.zelionkaite@codeacademy.lt::ac5ab3a6-6e8d-4e8d-a316-c586a77982ff" providerId="AD" clId="Web-{53672208-941D-B53B-CB7E-F8D25C7EC8C3}" dt="2021-06-22T18:37:04.938" v="993"/>
          <ac:picMkLst>
            <pc:docMk/>
            <pc:sldMk cId="933426591" sldId="322"/>
            <ac:picMk id="2" creationId="{9EAC0D14-E22D-489E-9982-DA94B4B3368C}"/>
          </ac:picMkLst>
        </pc:picChg>
        <pc:picChg chg="add mod">
          <ac:chgData name="Gabija Zelionkaitė" userId="S::gabija.zelionkaite@codeacademy.lt::ac5ab3a6-6e8d-4e8d-a316-c586a77982ff" providerId="AD" clId="Web-{53672208-941D-B53B-CB7E-F8D25C7EC8C3}" dt="2021-06-22T18:37:14.954" v="998" actId="1076"/>
          <ac:picMkLst>
            <pc:docMk/>
            <pc:sldMk cId="933426591" sldId="322"/>
            <ac:picMk id="3" creationId="{A2165DD9-683F-4344-88F2-9657C9F93226}"/>
          </ac:picMkLst>
        </pc:picChg>
      </pc:sldChg>
      <pc:sldChg chg="addSp delSp modSp add replId">
        <pc:chgData name="Gabija Zelionkaitė" userId="S::gabija.zelionkaite@codeacademy.lt::ac5ab3a6-6e8d-4e8d-a316-c586a77982ff" providerId="AD" clId="Web-{53672208-941D-B53B-CB7E-F8D25C7EC8C3}" dt="2021-06-22T18:38:25.472" v="1111" actId="20577"/>
        <pc:sldMkLst>
          <pc:docMk/>
          <pc:sldMk cId="2710722585" sldId="323"/>
        </pc:sldMkLst>
        <pc:spChg chg="mod">
          <ac:chgData name="Gabija Zelionkaitė" userId="S::gabija.zelionkaite@codeacademy.lt::ac5ab3a6-6e8d-4e8d-a316-c586a77982ff" providerId="AD" clId="Web-{53672208-941D-B53B-CB7E-F8D25C7EC8C3}" dt="2021-06-22T18:37:27.361" v="1001" actId="20577"/>
          <ac:spMkLst>
            <pc:docMk/>
            <pc:sldMk cId="2710722585" sldId="323"/>
            <ac:spMk id="123" creationId="{00000000-0000-0000-0000-000000000000}"/>
          </ac:spMkLst>
        </pc:spChg>
        <pc:spChg chg="mod">
          <ac:chgData name="Gabija Zelionkaitė" userId="S::gabija.zelionkaite@codeacademy.lt::ac5ab3a6-6e8d-4e8d-a316-c586a77982ff" providerId="AD" clId="Web-{53672208-941D-B53B-CB7E-F8D25C7EC8C3}" dt="2021-06-22T18:38:25.472" v="1111" actId="20577"/>
          <ac:spMkLst>
            <pc:docMk/>
            <pc:sldMk cId="2710722585" sldId="323"/>
            <ac:spMk id="125" creationId="{00000000-0000-0000-0000-000000000000}"/>
          </ac:spMkLst>
        </pc:spChg>
        <pc:picChg chg="add mod">
          <ac:chgData name="Gabija Zelionkaitė" userId="S::gabija.zelionkaite@codeacademy.lt::ac5ab3a6-6e8d-4e8d-a316-c586a77982ff" providerId="AD" clId="Web-{53672208-941D-B53B-CB7E-F8D25C7EC8C3}" dt="2021-06-22T18:38:21.893" v="1110" actId="1076"/>
          <ac:picMkLst>
            <pc:docMk/>
            <pc:sldMk cId="2710722585" sldId="323"/>
            <ac:picMk id="2" creationId="{819DBF99-293A-418D-B219-9C0C0F6EBDE5}"/>
          </ac:picMkLst>
        </pc:picChg>
        <pc:picChg chg="del">
          <ac:chgData name="Gabija Zelionkaitė" userId="S::gabija.zelionkaite@codeacademy.lt::ac5ab3a6-6e8d-4e8d-a316-c586a77982ff" providerId="AD" clId="Web-{53672208-941D-B53B-CB7E-F8D25C7EC8C3}" dt="2021-06-22T18:38:06.081" v="1102"/>
          <ac:picMkLst>
            <pc:docMk/>
            <pc:sldMk cId="2710722585" sldId="323"/>
            <ac:picMk id="3" creationId="{A2165DD9-683F-4344-88F2-9657C9F93226}"/>
          </ac:picMkLst>
        </pc:picChg>
      </pc:sldChg>
      <pc:sldChg chg="addSp delSp modSp add replId">
        <pc:chgData name="Gabija Zelionkaitė" userId="S::gabija.zelionkaite@codeacademy.lt::ac5ab3a6-6e8d-4e8d-a316-c586a77982ff" providerId="AD" clId="Web-{53672208-941D-B53B-CB7E-F8D25C7EC8C3}" dt="2021-06-22T18:39:17.114" v="1176" actId="1076"/>
        <pc:sldMkLst>
          <pc:docMk/>
          <pc:sldMk cId="1496977325" sldId="324"/>
        </pc:sldMkLst>
        <pc:spChg chg="mod">
          <ac:chgData name="Gabija Zelionkaitė" userId="S::gabija.zelionkaite@codeacademy.lt::ac5ab3a6-6e8d-4e8d-a316-c586a77982ff" providerId="AD" clId="Web-{53672208-941D-B53B-CB7E-F8D25C7EC8C3}" dt="2021-06-22T18:38:32.800" v="1113" actId="20577"/>
          <ac:spMkLst>
            <pc:docMk/>
            <pc:sldMk cId="1496977325" sldId="324"/>
            <ac:spMk id="123" creationId="{00000000-0000-0000-0000-000000000000}"/>
          </ac:spMkLst>
        </pc:spChg>
        <pc:spChg chg="mod">
          <ac:chgData name="Gabija Zelionkaitė" userId="S::gabija.zelionkaite@codeacademy.lt::ac5ab3a6-6e8d-4e8d-a316-c586a77982ff" providerId="AD" clId="Web-{53672208-941D-B53B-CB7E-F8D25C7EC8C3}" dt="2021-06-22T18:39:00.926" v="1169" actId="20577"/>
          <ac:spMkLst>
            <pc:docMk/>
            <pc:sldMk cId="1496977325" sldId="324"/>
            <ac:spMk id="125" creationId="{00000000-0000-0000-0000-000000000000}"/>
          </ac:spMkLst>
        </pc:spChg>
        <pc:picChg chg="del">
          <ac:chgData name="Gabija Zelionkaitė" userId="S::gabija.zelionkaite@codeacademy.lt::ac5ab3a6-6e8d-4e8d-a316-c586a77982ff" providerId="AD" clId="Web-{53672208-941D-B53B-CB7E-F8D25C7EC8C3}" dt="2021-06-22T18:39:01.207" v="1170"/>
          <ac:picMkLst>
            <pc:docMk/>
            <pc:sldMk cId="1496977325" sldId="324"/>
            <ac:picMk id="2" creationId="{819DBF99-293A-418D-B219-9C0C0F6EBDE5}"/>
          </ac:picMkLst>
        </pc:picChg>
        <pc:picChg chg="add mod">
          <ac:chgData name="Gabija Zelionkaitė" userId="S::gabija.zelionkaite@codeacademy.lt::ac5ab3a6-6e8d-4e8d-a316-c586a77982ff" providerId="AD" clId="Web-{53672208-941D-B53B-CB7E-F8D25C7EC8C3}" dt="2021-06-22T18:39:17.114" v="1176" actId="1076"/>
          <ac:picMkLst>
            <pc:docMk/>
            <pc:sldMk cId="1496977325" sldId="324"/>
            <ac:picMk id="3" creationId="{B9BF32B3-E78D-4276-A5FE-EEA43C7F1889}"/>
          </ac:picMkLst>
        </pc:picChg>
      </pc:sldChg>
      <pc:sldChg chg="addSp delSp modSp add replId">
        <pc:chgData name="Gabija Zelionkaitė" userId="S::gabija.zelionkaite@codeacademy.lt::ac5ab3a6-6e8d-4e8d-a316-c586a77982ff" providerId="AD" clId="Web-{53672208-941D-B53B-CB7E-F8D25C7EC8C3}" dt="2021-06-22T18:40:08.334" v="1212" actId="1076"/>
        <pc:sldMkLst>
          <pc:docMk/>
          <pc:sldMk cId="178838147" sldId="325"/>
        </pc:sldMkLst>
        <pc:spChg chg="mod">
          <ac:chgData name="Gabija Zelionkaitė" userId="S::gabija.zelionkaite@codeacademy.lt::ac5ab3a6-6e8d-4e8d-a316-c586a77982ff" providerId="AD" clId="Web-{53672208-941D-B53B-CB7E-F8D25C7EC8C3}" dt="2021-06-22T18:39:25.301" v="1187" actId="20577"/>
          <ac:spMkLst>
            <pc:docMk/>
            <pc:sldMk cId="178838147" sldId="325"/>
            <ac:spMk id="123" creationId="{00000000-0000-0000-0000-000000000000}"/>
          </ac:spMkLst>
        </pc:spChg>
        <pc:spChg chg="mod">
          <ac:chgData name="Gabija Zelionkaitė" userId="S::gabija.zelionkaite@codeacademy.lt::ac5ab3a6-6e8d-4e8d-a316-c586a77982ff" providerId="AD" clId="Web-{53672208-941D-B53B-CB7E-F8D25C7EC8C3}" dt="2021-06-22T18:40:05.880" v="1211" actId="20577"/>
          <ac:spMkLst>
            <pc:docMk/>
            <pc:sldMk cId="178838147" sldId="325"/>
            <ac:spMk id="125" creationId="{00000000-0000-0000-0000-000000000000}"/>
          </ac:spMkLst>
        </pc:spChg>
        <pc:picChg chg="add mod">
          <ac:chgData name="Gabija Zelionkaitė" userId="S::gabija.zelionkaite@codeacademy.lt::ac5ab3a6-6e8d-4e8d-a316-c586a77982ff" providerId="AD" clId="Web-{53672208-941D-B53B-CB7E-F8D25C7EC8C3}" dt="2021-06-22T18:40:08.334" v="1212" actId="1076"/>
          <ac:picMkLst>
            <pc:docMk/>
            <pc:sldMk cId="178838147" sldId="325"/>
            <ac:picMk id="2" creationId="{5DED32AB-9C16-47F9-97B2-9363642FDCC8}"/>
          </ac:picMkLst>
        </pc:picChg>
        <pc:picChg chg="del">
          <ac:chgData name="Gabija Zelionkaitė" userId="S::gabija.zelionkaite@codeacademy.lt::ac5ab3a6-6e8d-4e8d-a316-c586a77982ff" providerId="AD" clId="Web-{53672208-941D-B53B-CB7E-F8D25C7EC8C3}" dt="2021-06-22T18:39:27.739" v="1188"/>
          <ac:picMkLst>
            <pc:docMk/>
            <pc:sldMk cId="178838147" sldId="325"/>
            <ac:picMk id="3" creationId="{B9BF32B3-E78D-4276-A5FE-EEA43C7F1889}"/>
          </ac:picMkLst>
        </pc:picChg>
      </pc:sldChg>
      <pc:sldChg chg="modSp add del replId">
        <pc:chgData name="Gabija Zelionkaitė" userId="S::gabija.zelionkaite@codeacademy.lt::ac5ab3a6-6e8d-4e8d-a316-c586a77982ff" providerId="AD" clId="Web-{53672208-941D-B53B-CB7E-F8D25C7EC8C3}" dt="2021-06-22T18:42:40.025" v="1366"/>
        <pc:sldMkLst>
          <pc:docMk/>
          <pc:sldMk cId="1037196721" sldId="326"/>
        </pc:sldMkLst>
        <pc:spChg chg="mod">
          <ac:chgData name="Gabija Zelionkaitė" userId="S::gabija.zelionkaite@codeacademy.lt::ac5ab3a6-6e8d-4e8d-a316-c586a77982ff" providerId="AD" clId="Web-{53672208-941D-B53B-CB7E-F8D25C7EC8C3}" dt="2021-06-22T18:40:22.881" v="1219" actId="20577"/>
          <ac:spMkLst>
            <pc:docMk/>
            <pc:sldMk cId="1037196721" sldId="326"/>
            <ac:spMk id="123" creationId="{00000000-0000-0000-0000-000000000000}"/>
          </ac:spMkLst>
        </pc:spChg>
        <pc:spChg chg="mod">
          <ac:chgData name="Gabija Zelionkaitė" userId="S::gabija.zelionkaite@codeacademy.lt::ac5ab3a6-6e8d-4e8d-a316-c586a77982ff" providerId="AD" clId="Web-{53672208-941D-B53B-CB7E-F8D25C7EC8C3}" dt="2021-06-22T18:42:03.493" v="1315" actId="20577"/>
          <ac:spMkLst>
            <pc:docMk/>
            <pc:sldMk cId="1037196721" sldId="326"/>
            <ac:spMk id="125" creationId="{00000000-0000-0000-0000-000000000000}"/>
          </ac:spMkLst>
        </pc:spChg>
      </pc:sldChg>
      <pc:sldChg chg="modSp add replId">
        <pc:chgData name="Gabija Zelionkaitė" userId="S::gabija.zelionkaite@codeacademy.lt::ac5ab3a6-6e8d-4e8d-a316-c586a77982ff" providerId="AD" clId="Web-{53672208-941D-B53B-CB7E-F8D25C7EC8C3}" dt="2021-06-22T18:43:46.433" v="1383" actId="20577"/>
        <pc:sldMkLst>
          <pc:docMk/>
          <pc:sldMk cId="1647260662" sldId="327"/>
        </pc:sldMkLst>
        <pc:spChg chg="mod">
          <ac:chgData name="Gabija Zelionkaitė" userId="S::gabija.zelionkaite@codeacademy.lt::ac5ab3a6-6e8d-4e8d-a316-c586a77982ff" providerId="AD" clId="Web-{53672208-941D-B53B-CB7E-F8D25C7EC8C3}" dt="2021-06-22T18:41:18.539" v="1272" actId="20577"/>
          <ac:spMkLst>
            <pc:docMk/>
            <pc:sldMk cId="1647260662" sldId="327"/>
            <ac:spMk id="123" creationId="{00000000-0000-0000-0000-000000000000}"/>
          </ac:spMkLst>
        </pc:spChg>
        <pc:spChg chg="mod">
          <ac:chgData name="Gabija Zelionkaitė" userId="S::gabija.zelionkaite@codeacademy.lt::ac5ab3a6-6e8d-4e8d-a316-c586a77982ff" providerId="AD" clId="Web-{53672208-941D-B53B-CB7E-F8D25C7EC8C3}" dt="2021-06-22T18:43:46.433" v="1383" actId="20577"/>
          <ac:spMkLst>
            <pc:docMk/>
            <pc:sldMk cId="1647260662" sldId="327"/>
            <ac:spMk id="125" creationId="{00000000-0000-0000-0000-000000000000}"/>
          </ac:spMkLst>
        </pc:spChg>
      </pc:sldChg>
      <pc:sldChg chg="addSp delSp modSp add replId">
        <pc:chgData name="Gabija Zelionkaitė" userId="S::gabija.zelionkaite@codeacademy.lt::ac5ab3a6-6e8d-4e8d-a316-c586a77982ff" providerId="AD" clId="Web-{53672208-941D-B53B-CB7E-F8D25C7EC8C3}" dt="2021-06-22T18:44:52.810" v="1471" actId="1076"/>
        <pc:sldMkLst>
          <pc:docMk/>
          <pc:sldMk cId="1390573765" sldId="328"/>
        </pc:sldMkLst>
        <pc:spChg chg="mod">
          <ac:chgData name="Gabija Zelionkaitė" userId="S::gabija.zelionkaite@codeacademy.lt::ac5ab3a6-6e8d-4e8d-a316-c586a77982ff" providerId="AD" clId="Web-{53672208-941D-B53B-CB7E-F8D25C7EC8C3}" dt="2021-06-22T18:44:43.200" v="1467" actId="14100"/>
          <ac:spMkLst>
            <pc:docMk/>
            <pc:sldMk cId="1390573765" sldId="328"/>
            <ac:spMk id="207" creationId="{8FE71693-E46B-404F-AC14-6756DFB51B04}"/>
          </ac:spMkLst>
        </pc:spChg>
        <pc:spChg chg="mod">
          <ac:chgData name="Gabija Zelionkaitė" userId="S::gabija.zelionkaite@codeacademy.lt::ac5ab3a6-6e8d-4e8d-a316-c586a77982ff" providerId="AD" clId="Web-{53672208-941D-B53B-CB7E-F8D25C7EC8C3}" dt="2021-06-22T18:44:21.340" v="1405" actId="20577"/>
          <ac:spMkLst>
            <pc:docMk/>
            <pc:sldMk cId="1390573765" sldId="328"/>
            <ac:spMk id="216" creationId="{00000000-0000-0000-0000-000000000000}"/>
          </ac:spMkLst>
        </pc:spChg>
        <pc:picChg chg="del">
          <ac:chgData name="Gabija Zelionkaitė" userId="S::gabija.zelionkaite@codeacademy.lt::ac5ab3a6-6e8d-4e8d-a316-c586a77982ff" providerId="AD" clId="Web-{53672208-941D-B53B-CB7E-F8D25C7EC8C3}" dt="2021-06-22T18:44:43.997" v="1468"/>
          <ac:picMkLst>
            <pc:docMk/>
            <pc:sldMk cId="1390573765" sldId="328"/>
            <ac:picMk id="2" creationId="{7B073313-4450-40E5-A824-7B81C2786715}"/>
          </ac:picMkLst>
        </pc:picChg>
        <pc:picChg chg="add mod">
          <ac:chgData name="Gabija Zelionkaitė" userId="S::gabija.zelionkaite@codeacademy.lt::ac5ab3a6-6e8d-4e8d-a316-c586a77982ff" providerId="AD" clId="Web-{53672208-941D-B53B-CB7E-F8D25C7EC8C3}" dt="2021-06-22T18:44:52.810" v="1471" actId="1076"/>
          <ac:picMkLst>
            <pc:docMk/>
            <pc:sldMk cId="1390573765" sldId="328"/>
            <ac:picMk id="6" creationId="{370371CC-985A-4FFA-B8D4-2A6088A6A332}"/>
          </ac:picMkLst>
        </pc:picChg>
      </pc:sldChg>
      <pc:sldChg chg="addSp delSp modSp add replId">
        <pc:chgData name="Gabija Zelionkaitė" userId="S::gabija.zelionkaite@codeacademy.lt::ac5ab3a6-6e8d-4e8d-a316-c586a77982ff" providerId="AD" clId="Web-{53672208-941D-B53B-CB7E-F8D25C7EC8C3}" dt="2021-06-22T18:46:08.780" v="1543" actId="20577"/>
        <pc:sldMkLst>
          <pc:docMk/>
          <pc:sldMk cId="1782223450" sldId="329"/>
        </pc:sldMkLst>
        <pc:spChg chg="mod">
          <ac:chgData name="Gabija Zelionkaitė" userId="S::gabija.zelionkaite@codeacademy.lt::ac5ab3a6-6e8d-4e8d-a316-c586a77982ff" providerId="AD" clId="Web-{53672208-941D-B53B-CB7E-F8D25C7EC8C3}" dt="2021-06-22T18:46:08.780" v="1543" actId="20577"/>
          <ac:spMkLst>
            <pc:docMk/>
            <pc:sldMk cId="1782223450" sldId="329"/>
            <ac:spMk id="207" creationId="{8FE71693-E46B-404F-AC14-6756DFB51B04}"/>
          </ac:spMkLst>
        </pc:spChg>
        <pc:spChg chg="mod">
          <ac:chgData name="Gabija Zelionkaitė" userId="S::gabija.zelionkaite@codeacademy.lt::ac5ab3a6-6e8d-4e8d-a316-c586a77982ff" providerId="AD" clId="Web-{53672208-941D-B53B-CB7E-F8D25C7EC8C3}" dt="2021-06-22T18:45:01.466" v="1484" actId="20577"/>
          <ac:spMkLst>
            <pc:docMk/>
            <pc:sldMk cId="1782223450" sldId="329"/>
            <ac:spMk id="216" creationId="{00000000-0000-0000-0000-000000000000}"/>
          </ac:spMkLst>
        </pc:spChg>
        <pc:grpChg chg="add mod">
          <ac:chgData name="Gabija Zelionkaitė" userId="S::gabija.zelionkaite@codeacademy.lt::ac5ab3a6-6e8d-4e8d-a316-c586a77982ff" providerId="AD" clId="Web-{53672208-941D-B53B-CB7E-F8D25C7EC8C3}" dt="2021-06-22T18:45:43.280" v="1538" actId="14100"/>
          <ac:grpSpMkLst>
            <pc:docMk/>
            <pc:sldMk cId="1782223450" sldId="329"/>
            <ac:grpSpMk id="7" creationId="{167B9356-A78D-4B32-B442-89F94D2645B4}"/>
          </ac:grpSpMkLst>
        </pc:grpChg>
        <pc:picChg chg="del">
          <ac:chgData name="Gabija Zelionkaitė" userId="S::gabija.zelionkaite@codeacademy.lt::ac5ab3a6-6e8d-4e8d-a316-c586a77982ff" providerId="AD" clId="Web-{53672208-941D-B53B-CB7E-F8D25C7EC8C3}" dt="2021-06-22T18:45:37.107" v="1536"/>
          <ac:picMkLst>
            <pc:docMk/>
            <pc:sldMk cId="1782223450" sldId="329"/>
            <ac:picMk id="6" creationId="{370371CC-985A-4FFA-B8D4-2A6088A6A332}"/>
          </ac:picMkLst>
        </pc:picChg>
        <pc:picChg chg="add">
          <ac:chgData name="Gabija Zelionkaitė" userId="S::gabija.zelionkaite@codeacademy.lt::ac5ab3a6-6e8d-4e8d-a316-c586a77982ff" providerId="AD" clId="Web-{53672208-941D-B53B-CB7E-F8D25C7EC8C3}" dt="2021-06-22T18:45:40.483" v="1537"/>
          <ac:picMkLst>
            <pc:docMk/>
            <pc:sldMk cId="1782223450" sldId="329"/>
            <ac:picMk id="8" creationId="{C4382B37-2324-4B36-BBB6-FD90F27FA414}"/>
          </ac:picMkLst>
        </pc:picChg>
        <pc:picChg chg="add">
          <ac:chgData name="Gabija Zelionkaitė" userId="S::gabija.zelionkaite@codeacademy.lt::ac5ab3a6-6e8d-4e8d-a316-c586a77982ff" providerId="AD" clId="Web-{53672208-941D-B53B-CB7E-F8D25C7EC8C3}" dt="2021-06-22T18:45:40.483" v="1537"/>
          <ac:picMkLst>
            <pc:docMk/>
            <pc:sldMk cId="1782223450" sldId="329"/>
            <ac:picMk id="9" creationId="{A3851E46-FED0-4F03-A394-6639F34FFF91}"/>
          </ac:picMkLst>
        </pc:picChg>
      </pc:sldChg>
      <pc:sldMasterChg chg="add addSldLayout">
        <pc:chgData name="Gabija Zelionkaitė" userId="S::gabija.zelionkaite@codeacademy.lt::ac5ab3a6-6e8d-4e8d-a316-c586a77982ff" providerId="AD" clId="Web-{53672208-941D-B53B-CB7E-F8D25C7EC8C3}" dt="2021-06-22T18:34:46.826" v="785"/>
        <pc:sldMasterMkLst>
          <pc:docMk/>
          <pc:sldMasterMk cId="0" sldId="2147483681"/>
        </pc:sldMasterMkLst>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49"/>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50"/>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51"/>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52"/>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53"/>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54"/>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55"/>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82"/>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91"/>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92"/>
          </pc:sldLayoutMkLst>
        </pc:sldLayoutChg>
        <pc:sldLayoutChg chg="add">
          <pc:chgData name="Gabija Zelionkaitė" userId="S::gabija.zelionkaite@codeacademy.lt::ac5ab3a6-6e8d-4e8d-a316-c586a77982ff" providerId="AD" clId="Web-{53672208-941D-B53B-CB7E-F8D25C7EC8C3}" dt="2021-06-22T18:34:46.826" v="785"/>
          <pc:sldLayoutMkLst>
            <pc:docMk/>
            <pc:sldMasterMk cId="0" sldId="2147483681"/>
            <pc:sldLayoutMk cId="0" sldId="2147483693"/>
          </pc:sldLayoutMkLst>
        </pc:sldLayoutChg>
      </pc:sldMasterChg>
    </pc:docChg>
  </pc:docChgLst>
  <pc:docChgLst>
    <pc:chgData name="Gabija Zelionkaitė" userId="S::gabija.zelionkaite@codeacademy.lt::ac5ab3a6-6e8d-4e8d-a316-c586a77982ff" providerId="AD" clId="Web-{FB05621F-57ED-18A7-0E91-2895640EEE78}"/>
    <pc:docChg chg="addSld delSld modSld">
      <pc:chgData name="Gabija Zelionkaitė" userId="S::gabija.zelionkaite@codeacademy.lt::ac5ab3a6-6e8d-4e8d-a316-c586a77982ff" providerId="AD" clId="Web-{FB05621F-57ED-18A7-0E91-2895640EEE78}" dt="2021-06-22T18:50:21.119" v="250" actId="20577"/>
      <pc:docMkLst>
        <pc:docMk/>
      </pc:docMkLst>
      <pc:sldChg chg="del">
        <pc:chgData name="Gabija Zelionkaitė" userId="S::gabija.zelionkaite@codeacademy.lt::ac5ab3a6-6e8d-4e8d-a316-c586a77982ff" providerId="AD" clId="Web-{FB05621F-57ED-18A7-0E91-2895640EEE78}" dt="2021-06-22T18:48:06.773" v="1"/>
        <pc:sldMkLst>
          <pc:docMk/>
          <pc:sldMk cId="3892610963" sldId="286"/>
        </pc:sldMkLst>
      </pc:sldChg>
      <pc:sldChg chg="del">
        <pc:chgData name="Gabija Zelionkaitė" userId="S::gabija.zelionkaite@codeacademy.lt::ac5ab3a6-6e8d-4e8d-a316-c586a77982ff" providerId="AD" clId="Web-{FB05621F-57ED-18A7-0E91-2895640EEE78}" dt="2021-06-22T18:48:07.882" v="2"/>
        <pc:sldMkLst>
          <pc:docMk/>
          <pc:sldMk cId="2895828855" sldId="287"/>
        </pc:sldMkLst>
      </pc:sldChg>
      <pc:sldChg chg="del">
        <pc:chgData name="Gabija Zelionkaitė" userId="S::gabija.zelionkaite@codeacademy.lt::ac5ab3a6-6e8d-4e8d-a316-c586a77982ff" providerId="AD" clId="Web-{FB05621F-57ED-18A7-0E91-2895640EEE78}" dt="2021-06-22T18:48:09.226" v="3"/>
        <pc:sldMkLst>
          <pc:docMk/>
          <pc:sldMk cId="1452416458" sldId="292"/>
        </pc:sldMkLst>
      </pc:sldChg>
      <pc:sldChg chg="del">
        <pc:chgData name="Gabija Zelionkaitė" userId="S::gabija.zelionkaite@codeacademy.lt::ac5ab3a6-6e8d-4e8d-a316-c586a77982ff" providerId="AD" clId="Web-{FB05621F-57ED-18A7-0E91-2895640EEE78}" dt="2021-06-22T18:48:09.773" v="4"/>
        <pc:sldMkLst>
          <pc:docMk/>
          <pc:sldMk cId="4259252350" sldId="298"/>
        </pc:sldMkLst>
      </pc:sldChg>
      <pc:sldChg chg="modSp">
        <pc:chgData name="Gabija Zelionkaitė" userId="S::gabija.zelionkaite@codeacademy.lt::ac5ab3a6-6e8d-4e8d-a316-c586a77982ff" providerId="AD" clId="Web-{FB05621F-57ED-18A7-0E91-2895640EEE78}" dt="2021-06-22T18:50:21.119" v="250" actId="20577"/>
        <pc:sldMkLst>
          <pc:docMk/>
          <pc:sldMk cId="2275046959" sldId="304"/>
        </pc:sldMkLst>
        <pc:spChg chg="mod">
          <ac:chgData name="Gabija Zelionkaitė" userId="S::gabija.zelionkaite@codeacademy.lt::ac5ab3a6-6e8d-4e8d-a316-c586a77982ff" providerId="AD" clId="Web-{FB05621F-57ED-18A7-0E91-2895640EEE78}" dt="2021-06-22T18:50:10.463" v="246" actId="20577"/>
          <ac:spMkLst>
            <pc:docMk/>
            <pc:sldMk cId="2275046959" sldId="304"/>
            <ac:spMk id="246" creationId="{00000000-0000-0000-0000-000000000000}"/>
          </ac:spMkLst>
        </pc:spChg>
        <pc:spChg chg="mod">
          <ac:chgData name="Gabija Zelionkaitė" userId="S::gabija.zelionkaite@codeacademy.lt::ac5ab3a6-6e8d-4e8d-a316-c586a77982ff" providerId="AD" clId="Web-{FB05621F-57ED-18A7-0E91-2895640EEE78}" dt="2021-06-22T18:50:21.119" v="250" actId="20577"/>
          <ac:spMkLst>
            <pc:docMk/>
            <pc:sldMk cId="2275046959" sldId="304"/>
            <ac:spMk id="249" creationId="{00000000-0000-0000-0000-000000000000}"/>
          </ac:spMkLst>
        </pc:spChg>
      </pc:sldChg>
      <pc:sldChg chg="modSp">
        <pc:chgData name="Gabija Zelionkaitė" userId="S::gabija.zelionkaite@codeacademy.lt::ac5ab3a6-6e8d-4e8d-a316-c586a77982ff" providerId="AD" clId="Web-{FB05621F-57ED-18A7-0E91-2895640EEE78}" dt="2021-06-22T18:47:53.850" v="0" actId="1076"/>
        <pc:sldMkLst>
          <pc:docMk/>
          <pc:sldMk cId="2316499048" sldId="330"/>
        </pc:sldMkLst>
        <pc:grpChg chg="mod">
          <ac:chgData name="Gabija Zelionkaitė" userId="S::gabija.zelionkaite@codeacademy.lt::ac5ab3a6-6e8d-4e8d-a316-c586a77982ff" providerId="AD" clId="Web-{FB05621F-57ED-18A7-0E91-2895640EEE78}" dt="2021-06-22T18:47:53.850" v="0" actId="1076"/>
          <ac:grpSpMkLst>
            <pc:docMk/>
            <pc:sldMk cId="2316499048" sldId="330"/>
            <ac:grpSpMk id="10" creationId="{816C73E7-1702-49C1-8DCB-154A933D62D8}"/>
          </ac:grpSpMkLst>
        </pc:grpChg>
      </pc:sldChg>
      <pc:sldChg chg="addSp delSp modSp add replId">
        <pc:chgData name="Gabija Zelionkaitė" userId="S::gabija.zelionkaite@codeacademy.lt::ac5ab3a6-6e8d-4e8d-a316-c586a77982ff" providerId="AD" clId="Web-{FB05621F-57ED-18A7-0E91-2895640EEE78}" dt="2021-06-22T18:49:00.086" v="118" actId="1076"/>
        <pc:sldMkLst>
          <pc:docMk/>
          <pc:sldMk cId="192644026" sldId="331"/>
        </pc:sldMkLst>
        <pc:spChg chg="mod">
          <ac:chgData name="Gabija Zelionkaitė" userId="S::gabija.zelionkaite@codeacademy.lt::ac5ab3a6-6e8d-4e8d-a316-c586a77982ff" providerId="AD" clId="Web-{FB05621F-57ED-18A7-0E91-2895640EEE78}" dt="2021-06-22T18:48:15.538" v="9" actId="20577"/>
          <ac:spMkLst>
            <pc:docMk/>
            <pc:sldMk cId="192644026" sldId="331"/>
            <ac:spMk id="123" creationId="{00000000-0000-0000-0000-000000000000}"/>
          </ac:spMkLst>
        </pc:spChg>
        <pc:spChg chg="mod">
          <ac:chgData name="Gabija Zelionkaitė" userId="S::gabija.zelionkaite@codeacademy.lt::ac5ab3a6-6e8d-4e8d-a316-c586a77982ff" providerId="AD" clId="Web-{FB05621F-57ED-18A7-0E91-2895640EEE78}" dt="2021-06-22T18:48:47.133" v="113" actId="20577"/>
          <ac:spMkLst>
            <pc:docMk/>
            <pc:sldMk cId="192644026" sldId="331"/>
            <ac:spMk id="125" creationId="{00000000-0000-0000-0000-000000000000}"/>
          </ac:spMkLst>
        </pc:spChg>
        <pc:picChg chg="add mod">
          <ac:chgData name="Gabija Zelionkaitė" userId="S::gabija.zelionkaite@codeacademy.lt::ac5ab3a6-6e8d-4e8d-a316-c586a77982ff" providerId="AD" clId="Web-{FB05621F-57ED-18A7-0E91-2895640EEE78}" dt="2021-06-22T18:49:00.086" v="118" actId="1076"/>
          <ac:picMkLst>
            <pc:docMk/>
            <pc:sldMk cId="192644026" sldId="331"/>
            <ac:picMk id="2" creationId="{C22D4192-9BB8-455F-A851-84C421C16EA3}"/>
          </ac:picMkLst>
        </pc:picChg>
        <pc:picChg chg="del">
          <ac:chgData name="Gabija Zelionkaitė" userId="S::gabija.zelionkaite@codeacademy.lt::ac5ab3a6-6e8d-4e8d-a316-c586a77982ff" providerId="AD" clId="Web-{FB05621F-57ED-18A7-0E91-2895640EEE78}" dt="2021-06-22T18:48:16.851" v="10"/>
          <ac:picMkLst>
            <pc:docMk/>
            <pc:sldMk cId="192644026" sldId="331"/>
            <ac:picMk id="3" creationId="{A2165DD9-683F-4344-88F2-9657C9F93226}"/>
          </ac:picMkLst>
        </pc:picChg>
      </pc:sldChg>
      <pc:sldChg chg="modSp add replId">
        <pc:chgData name="Gabija Zelionkaitė" userId="S::gabija.zelionkaite@codeacademy.lt::ac5ab3a6-6e8d-4e8d-a316-c586a77982ff" providerId="AD" clId="Web-{FB05621F-57ED-18A7-0E91-2895640EEE78}" dt="2021-06-22T18:50:05.447" v="237" actId="20577"/>
        <pc:sldMkLst>
          <pc:docMk/>
          <pc:sldMk cId="2047203004" sldId="332"/>
        </pc:sldMkLst>
        <pc:spChg chg="mod">
          <ac:chgData name="Gabija Zelionkaitė" userId="S::gabija.zelionkaite@codeacademy.lt::ac5ab3a6-6e8d-4e8d-a316-c586a77982ff" providerId="AD" clId="Web-{FB05621F-57ED-18A7-0E91-2895640EEE78}" dt="2021-06-22T18:49:15.540" v="123" actId="20577"/>
          <ac:spMkLst>
            <pc:docMk/>
            <pc:sldMk cId="2047203004" sldId="332"/>
            <ac:spMk id="123" creationId="{00000000-0000-0000-0000-000000000000}"/>
          </ac:spMkLst>
        </pc:spChg>
        <pc:spChg chg="mod">
          <ac:chgData name="Gabija Zelionkaitė" userId="S::gabija.zelionkaite@codeacademy.lt::ac5ab3a6-6e8d-4e8d-a316-c586a77982ff" providerId="AD" clId="Web-{FB05621F-57ED-18A7-0E91-2895640EEE78}" dt="2021-06-22T18:50:05.447" v="237" actId="20577"/>
          <ac:spMkLst>
            <pc:docMk/>
            <pc:sldMk cId="2047203004" sldId="332"/>
            <ac:spMk id="125" creationId="{00000000-0000-0000-0000-000000000000}"/>
          </ac:spMkLst>
        </pc:spChg>
      </pc:sldChg>
    </pc:docChg>
  </pc:docChgLst>
  <pc:docChgLst>
    <pc:chgData name="Aidis Stukas" userId="S::aidis.stukas@codeacademylt.onmicrosoft.com::0f10125f-9a08-43b5-901d-60079282c386" providerId="AD" clId="Web-{2676083C-4678-763F-A841-1C2C95A887F8}"/>
    <pc:docChg chg="modSld">
      <pc:chgData name="Aidis Stukas" userId="S::aidis.stukas@codeacademylt.onmicrosoft.com::0f10125f-9a08-43b5-901d-60079282c386" providerId="AD" clId="Web-{2676083C-4678-763F-A841-1C2C95A887F8}" dt="2022-03-23T17:00:22.721" v="1" actId="1076"/>
      <pc:docMkLst>
        <pc:docMk/>
      </pc:docMkLst>
      <pc:sldChg chg="modSp">
        <pc:chgData name="Aidis Stukas" userId="S::aidis.stukas@codeacademylt.onmicrosoft.com::0f10125f-9a08-43b5-901d-60079282c386" providerId="AD" clId="Web-{2676083C-4678-763F-A841-1C2C95A887F8}" dt="2022-03-23T17:00:22.721" v="1" actId="1076"/>
        <pc:sldMkLst>
          <pc:docMk/>
          <pc:sldMk cId="1886250075" sldId="337"/>
        </pc:sldMkLst>
        <pc:picChg chg="mod">
          <ac:chgData name="Aidis Stukas" userId="S::aidis.stukas@codeacademylt.onmicrosoft.com::0f10125f-9a08-43b5-901d-60079282c386" providerId="AD" clId="Web-{2676083C-4678-763F-A841-1C2C95A887F8}" dt="2022-03-23T17:00:22.721" v="1" actId="1076"/>
          <ac:picMkLst>
            <pc:docMk/>
            <pc:sldMk cId="1886250075" sldId="337"/>
            <ac:picMk id="6" creationId="{9BD39082-EE2F-9B4F-A3C9-2A11A9B5629A}"/>
          </ac:picMkLst>
        </pc:picChg>
      </pc:sldChg>
    </pc:docChg>
  </pc:docChgLst>
  <pc:docChgLst>
    <pc:chgData name="Gabija Zelionkaitė" userId="S::gabija.zelionkaite@codeacademy.lt::ac5ab3a6-6e8d-4e8d-a316-c586a77982ff" providerId="AD" clId="Web-{87297414-5AF3-AB5C-C61E-48D2CE10E1C5}"/>
    <pc:docChg chg="addSld modSld">
      <pc:chgData name="Gabija Zelionkaitė" userId="S::gabija.zelionkaite@codeacademy.lt::ac5ab3a6-6e8d-4e8d-a316-c586a77982ff" providerId="AD" clId="Web-{87297414-5AF3-AB5C-C61E-48D2CE10E1C5}" dt="2021-06-22T18:47:39.371" v="105" actId="14100"/>
      <pc:docMkLst>
        <pc:docMk/>
      </pc:docMkLst>
      <pc:sldChg chg="modSp">
        <pc:chgData name="Gabija Zelionkaitė" userId="S::gabija.zelionkaite@codeacademy.lt::ac5ab3a6-6e8d-4e8d-a316-c586a77982ff" providerId="AD" clId="Web-{87297414-5AF3-AB5C-C61E-48D2CE10E1C5}" dt="2021-06-22T18:46:32.541" v="1" actId="1076"/>
        <pc:sldMkLst>
          <pc:docMk/>
          <pc:sldMk cId="1390573765" sldId="328"/>
        </pc:sldMkLst>
        <pc:picChg chg="mod">
          <ac:chgData name="Gabija Zelionkaitė" userId="S::gabija.zelionkaite@codeacademy.lt::ac5ab3a6-6e8d-4e8d-a316-c586a77982ff" providerId="AD" clId="Web-{87297414-5AF3-AB5C-C61E-48D2CE10E1C5}" dt="2021-06-22T18:46:32.541" v="1" actId="1076"/>
          <ac:picMkLst>
            <pc:docMk/>
            <pc:sldMk cId="1390573765" sldId="328"/>
            <ac:picMk id="6" creationId="{370371CC-985A-4FFA-B8D4-2A6088A6A332}"/>
          </ac:picMkLst>
        </pc:picChg>
      </pc:sldChg>
      <pc:sldChg chg="modSp">
        <pc:chgData name="Gabija Zelionkaitė" userId="S::gabija.zelionkaite@codeacademy.lt::ac5ab3a6-6e8d-4e8d-a316-c586a77982ff" providerId="AD" clId="Web-{87297414-5AF3-AB5C-C61E-48D2CE10E1C5}" dt="2021-06-22T18:46:29.588" v="0" actId="1076"/>
        <pc:sldMkLst>
          <pc:docMk/>
          <pc:sldMk cId="1782223450" sldId="329"/>
        </pc:sldMkLst>
        <pc:grpChg chg="mod">
          <ac:chgData name="Gabija Zelionkaitė" userId="S::gabija.zelionkaite@codeacademy.lt::ac5ab3a6-6e8d-4e8d-a316-c586a77982ff" providerId="AD" clId="Web-{87297414-5AF3-AB5C-C61E-48D2CE10E1C5}" dt="2021-06-22T18:46:29.588" v="0" actId="1076"/>
          <ac:grpSpMkLst>
            <pc:docMk/>
            <pc:sldMk cId="1782223450" sldId="329"/>
            <ac:grpSpMk id="7" creationId="{167B9356-A78D-4B32-B442-89F94D2645B4}"/>
          </ac:grpSpMkLst>
        </pc:grpChg>
      </pc:sldChg>
      <pc:sldChg chg="addSp delSp modSp add replId">
        <pc:chgData name="Gabija Zelionkaitė" userId="S::gabija.zelionkaite@codeacademy.lt::ac5ab3a6-6e8d-4e8d-a316-c586a77982ff" providerId="AD" clId="Web-{87297414-5AF3-AB5C-C61E-48D2CE10E1C5}" dt="2021-06-22T18:47:39.371" v="105" actId="14100"/>
        <pc:sldMkLst>
          <pc:docMk/>
          <pc:sldMk cId="2316499048" sldId="330"/>
        </pc:sldMkLst>
        <pc:spChg chg="mod">
          <ac:chgData name="Gabija Zelionkaitė" userId="S::gabija.zelionkaite@codeacademy.lt::ac5ab3a6-6e8d-4e8d-a316-c586a77982ff" providerId="AD" clId="Web-{87297414-5AF3-AB5C-C61E-48D2CE10E1C5}" dt="2021-06-22T18:47:32.917" v="102" actId="20577"/>
          <ac:spMkLst>
            <pc:docMk/>
            <pc:sldMk cId="2316499048" sldId="330"/>
            <ac:spMk id="207" creationId="{8FE71693-E46B-404F-AC14-6756DFB51B04}"/>
          </ac:spMkLst>
        </pc:spChg>
        <pc:spChg chg="mod">
          <ac:chgData name="Gabija Zelionkaitė" userId="S::gabija.zelionkaite@codeacademy.lt::ac5ab3a6-6e8d-4e8d-a316-c586a77982ff" providerId="AD" clId="Web-{87297414-5AF3-AB5C-C61E-48D2CE10E1C5}" dt="2021-06-22T18:46:43.385" v="6" actId="20577"/>
          <ac:spMkLst>
            <pc:docMk/>
            <pc:sldMk cId="2316499048" sldId="330"/>
            <ac:spMk id="216" creationId="{00000000-0000-0000-0000-000000000000}"/>
          </ac:spMkLst>
        </pc:spChg>
        <pc:grpChg chg="del">
          <ac:chgData name="Gabija Zelionkaitė" userId="S::gabija.zelionkaite@codeacademy.lt::ac5ab3a6-6e8d-4e8d-a316-c586a77982ff" providerId="AD" clId="Web-{87297414-5AF3-AB5C-C61E-48D2CE10E1C5}" dt="2021-06-22T18:47:35.964" v="103"/>
          <ac:grpSpMkLst>
            <pc:docMk/>
            <pc:sldMk cId="2316499048" sldId="330"/>
            <ac:grpSpMk id="7" creationId="{167B9356-A78D-4B32-B442-89F94D2645B4}"/>
          </ac:grpSpMkLst>
        </pc:grpChg>
        <pc:grpChg chg="add mod">
          <ac:chgData name="Gabija Zelionkaitė" userId="S::gabija.zelionkaite@codeacademy.lt::ac5ab3a6-6e8d-4e8d-a316-c586a77982ff" providerId="AD" clId="Web-{87297414-5AF3-AB5C-C61E-48D2CE10E1C5}" dt="2021-06-22T18:47:39.371" v="105" actId="14100"/>
          <ac:grpSpMkLst>
            <pc:docMk/>
            <pc:sldMk cId="2316499048" sldId="330"/>
            <ac:grpSpMk id="10" creationId="{816C73E7-1702-49C1-8DCB-154A933D62D8}"/>
          </ac:grpSpMkLst>
        </pc:grpChg>
        <pc:picChg chg="add">
          <ac:chgData name="Gabija Zelionkaitė" userId="S::gabija.zelionkaite@codeacademy.lt::ac5ab3a6-6e8d-4e8d-a316-c586a77982ff" providerId="AD" clId="Web-{87297414-5AF3-AB5C-C61E-48D2CE10E1C5}" dt="2021-06-22T18:47:36.417" v="104"/>
          <ac:picMkLst>
            <pc:docMk/>
            <pc:sldMk cId="2316499048" sldId="330"/>
            <ac:picMk id="11" creationId="{45EE5A49-A0B7-43CA-8017-83CF9C872BAF}"/>
          </ac:picMkLst>
        </pc:picChg>
        <pc:picChg chg="add">
          <ac:chgData name="Gabija Zelionkaitė" userId="S::gabija.zelionkaite@codeacademy.lt::ac5ab3a6-6e8d-4e8d-a316-c586a77982ff" providerId="AD" clId="Web-{87297414-5AF3-AB5C-C61E-48D2CE10E1C5}" dt="2021-06-22T18:47:36.417" v="104"/>
          <ac:picMkLst>
            <pc:docMk/>
            <pc:sldMk cId="2316499048" sldId="330"/>
            <ac:picMk id="12" creationId="{9A0430A9-5AC8-4615-AB18-981FF00AEF61}"/>
          </ac:picMkLst>
        </pc:picChg>
      </pc:sldChg>
    </pc:docChg>
  </pc:docChgLst>
  <pc:docChgLst>
    <pc:chgData name="Gabija Zelionkaitė" userId="S::gabija.zelionkaite@codeacademy.lt::ac5ab3a6-6e8d-4e8d-a316-c586a77982ff" providerId="AD" clId="Web-{C6A34DBC-74FA-864E-1F38-A1C9D0BA1162}"/>
    <pc:docChg chg="addSld delSld modSld sldOrd addMainMaster modMainMaster">
      <pc:chgData name="Gabija Zelionkaitė" userId="S::gabija.zelionkaite@codeacademy.lt::ac5ab3a6-6e8d-4e8d-a316-c586a77982ff" providerId="AD" clId="Web-{C6A34DBC-74FA-864E-1F38-A1C9D0BA1162}" dt="2021-06-21T12:48:46.885" v="626"/>
      <pc:docMkLst>
        <pc:docMk/>
      </pc:docMkLst>
      <pc:sldChg chg="del">
        <pc:chgData name="Gabija Zelionkaitė" userId="S::gabija.zelionkaite@codeacademy.lt::ac5ab3a6-6e8d-4e8d-a316-c586a77982ff" providerId="AD" clId="Web-{C6A34DBC-74FA-864E-1F38-A1C9D0BA1162}" dt="2021-06-21T12:36:52.806" v="4"/>
        <pc:sldMkLst>
          <pc:docMk/>
          <pc:sldMk cId="0" sldId="256"/>
        </pc:sldMkLst>
      </pc:sldChg>
      <pc:sldChg chg="del">
        <pc:chgData name="Gabija Zelionkaitė" userId="S::gabija.zelionkaite@codeacademy.lt::ac5ab3a6-6e8d-4e8d-a316-c586a77982ff" providerId="AD" clId="Web-{C6A34DBC-74FA-864E-1F38-A1C9D0BA1162}" dt="2021-06-21T12:38:51.090" v="82"/>
        <pc:sldMkLst>
          <pc:docMk/>
          <pc:sldMk cId="0" sldId="257"/>
        </pc:sldMkLst>
      </pc:sldChg>
      <pc:sldChg chg="del">
        <pc:chgData name="Gabija Zelionkaitė" userId="S::gabija.zelionkaite@codeacademy.lt::ac5ab3a6-6e8d-4e8d-a316-c586a77982ff" providerId="AD" clId="Web-{C6A34DBC-74FA-864E-1F38-A1C9D0BA1162}" dt="2021-06-21T12:42:23.267" v="371"/>
        <pc:sldMkLst>
          <pc:docMk/>
          <pc:sldMk cId="0" sldId="258"/>
        </pc:sldMkLst>
      </pc:sldChg>
      <pc:sldChg chg="modSp add ord">
        <pc:chgData name="Gabija Zelionkaitė" userId="S::gabija.zelionkaite@codeacademy.lt::ac5ab3a6-6e8d-4e8d-a316-c586a77982ff" providerId="AD" clId="Web-{C6A34DBC-74FA-864E-1F38-A1C9D0BA1162}" dt="2021-06-21T12:36:45.884" v="3" actId="20577"/>
        <pc:sldMkLst>
          <pc:docMk/>
          <pc:sldMk cId="4138412524" sldId="279"/>
        </pc:sldMkLst>
        <pc:spChg chg="mod">
          <ac:chgData name="Gabija Zelionkaitė" userId="S::gabija.zelionkaite@codeacademy.lt::ac5ab3a6-6e8d-4e8d-a316-c586a77982ff" providerId="AD" clId="Web-{C6A34DBC-74FA-864E-1F38-A1C9D0BA1162}" dt="2021-06-21T12:36:45.884" v="3" actId="20577"/>
          <ac:spMkLst>
            <pc:docMk/>
            <pc:sldMk cId="4138412524" sldId="279"/>
            <ac:spMk id="2" creationId="{3D9C2BDC-5084-498D-BB0E-694C51A92E96}"/>
          </ac:spMkLst>
        </pc:spChg>
      </pc:sldChg>
      <pc:sldChg chg="modSp add">
        <pc:chgData name="Gabija Zelionkaitė" userId="S::gabija.zelionkaite@codeacademy.lt::ac5ab3a6-6e8d-4e8d-a316-c586a77982ff" providerId="AD" clId="Web-{C6A34DBC-74FA-864E-1F38-A1C9D0BA1162}" dt="2021-06-21T12:37:33.120" v="9" actId="20577"/>
        <pc:sldMkLst>
          <pc:docMk/>
          <pc:sldMk cId="227813620" sldId="280"/>
        </pc:sldMkLst>
        <pc:spChg chg="mod">
          <ac:chgData name="Gabija Zelionkaitė" userId="S::gabija.zelionkaite@codeacademy.lt::ac5ab3a6-6e8d-4e8d-a316-c586a77982ff" providerId="AD" clId="Web-{C6A34DBC-74FA-864E-1F38-A1C9D0BA1162}" dt="2021-06-21T12:37:03.916" v="7" actId="20577"/>
          <ac:spMkLst>
            <pc:docMk/>
            <pc:sldMk cId="227813620" sldId="280"/>
            <ac:spMk id="218" creationId="{00000000-0000-0000-0000-000000000000}"/>
          </ac:spMkLst>
        </pc:spChg>
        <pc:spChg chg="mod">
          <ac:chgData name="Gabija Zelionkaitė" userId="S::gabija.zelionkaite@codeacademy.lt::ac5ab3a6-6e8d-4e8d-a316-c586a77982ff" providerId="AD" clId="Web-{C6A34DBC-74FA-864E-1F38-A1C9D0BA1162}" dt="2021-06-21T12:37:32.495" v="8" actId="20577"/>
          <ac:spMkLst>
            <pc:docMk/>
            <pc:sldMk cId="227813620" sldId="280"/>
            <ac:spMk id="220" creationId="{00000000-0000-0000-0000-000000000000}"/>
          </ac:spMkLst>
        </pc:spChg>
        <pc:spChg chg="mod">
          <ac:chgData name="Gabija Zelionkaitė" userId="S::gabija.zelionkaite@codeacademy.lt::ac5ab3a6-6e8d-4e8d-a316-c586a77982ff" providerId="AD" clId="Web-{C6A34DBC-74FA-864E-1F38-A1C9D0BA1162}" dt="2021-06-21T12:37:33.120" v="9" actId="20577"/>
          <ac:spMkLst>
            <pc:docMk/>
            <pc:sldMk cId="227813620" sldId="280"/>
            <ac:spMk id="221" creationId="{00000000-0000-0000-0000-000000000000}"/>
          </ac:spMkLst>
        </pc:spChg>
      </pc:sldChg>
      <pc:sldChg chg="modSp add">
        <pc:chgData name="Gabija Zelionkaitė" userId="S::gabija.zelionkaite@codeacademy.lt::ac5ab3a6-6e8d-4e8d-a316-c586a77982ff" providerId="AD" clId="Web-{C6A34DBC-74FA-864E-1F38-A1C9D0BA1162}" dt="2021-06-21T12:38:49.372" v="81" actId="20577"/>
        <pc:sldMkLst>
          <pc:docMk/>
          <pc:sldMk cId="3119130969" sldId="281"/>
        </pc:sldMkLst>
        <pc:spChg chg="mod">
          <ac:chgData name="Gabija Zelionkaitė" userId="S::gabija.zelionkaite@codeacademy.lt::ac5ab3a6-6e8d-4e8d-a316-c586a77982ff" providerId="AD" clId="Web-{C6A34DBC-74FA-864E-1F38-A1C9D0BA1162}" dt="2021-06-21T12:37:47.823" v="20" actId="20577"/>
          <ac:spMkLst>
            <pc:docMk/>
            <pc:sldMk cId="3119130969" sldId="281"/>
            <ac:spMk id="123" creationId="{00000000-0000-0000-0000-000000000000}"/>
          </ac:spMkLst>
        </pc:spChg>
        <pc:spChg chg="mod">
          <ac:chgData name="Gabija Zelionkaitė" userId="S::gabija.zelionkaite@codeacademy.lt::ac5ab3a6-6e8d-4e8d-a316-c586a77982ff" providerId="AD" clId="Web-{C6A34DBC-74FA-864E-1F38-A1C9D0BA1162}" dt="2021-06-21T12:37:44.933" v="14" actId="20577"/>
          <ac:spMkLst>
            <pc:docMk/>
            <pc:sldMk cId="3119130969" sldId="281"/>
            <ac:spMk id="124" creationId="{00000000-0000-0000-0000-000000000000}"/>
          </ac:spMkLst>
        </pc:spChg>
        <pc:spChg chg="mod">
          <ac:chgData name="Gabija Zelionkaitė" userId="S::gabija.zelionkaite@codeacademy.lt::ac5ab3a6-6e8d-4e8d-a316-c586a77982ff" providerId="AD" clId="Web-{C6A34DBC-74FA-864E-1F38-A1C9D0BA1162}" dt="2021-06-21T12:38:49.372" v="81" actId="20577"/>
          <ac:spMkLst>
            <pc:docMk/>
            <pc:sldMk cId="3119130969" sldId="281"/>
            <ac:spMk id="125" creationId="{00000000-0000-0000-0000-000000000000}"/>
          </ac:spMkLst>
        </pc:spChg>
      </pc:sldChg>
      <pc:sldChg chg="modSp add replId">
        <pc:chgData name="Gabija Zelionkaitė" userId="S::gabija.zelionkaite@codeacademy.lt::ac5ab3a6-6e8d-4e8d-a316-c586a77982ff" providerId="AD" clId="Web-{C6A34DBC-74FA-864E-1F38-A1C9D0BA1162}" dt="2021-06-21T12:42:19.532" v="370" actId="20577"/>
        <pc:sldMkLst>
          <pc:docMk/>
          <pc:sldMk cId="376758373" sldId="282"/>
        </pc:sldMkLst>
        <pc:spChg chg="mod">
          <ac:chgData name="Gabija Zelionkaitė" userId="S::gabija.zelionkaite@codeacademy.lt::ac5ab3a6-6e8d-4e8d-a316-c586a77982ff" providerId="AD" clId="Web-{C6A34DBC-74FA-864E-1F38-A1C9D0BA1162}" dt="2021-06-21T12:40:18.045" v="125" actId="20577"/>
          <ac:spMkLst>
            <pc:docMk/>
            <pc:sldMk cId="376758373" sldId="282"/>
            <ac:spMk id="123" creationId="{00000000-0000-0000-0000-000000000000}"/>
          </ac:spMkLst>
        </pc:spChg>
        <pc:spChg chg="mod">
          <ac:chgData name="Gabija Zelionkaitė" userId="S::gabija.zelionkaite@codeacademy.lt::ac5ab3a6-6e8d-4e8d-a316-c586a77982ff" providerId="AD" clId="Web-{C6A34DBC-74FA-864E-1F38-A1C9D0BA1162}" dt="2021-06-21T12:42:19.532" v="370" actId="20577"/>
          <ac:spMkLst>
            <pc:docMk/>
            <pc:sldMk cId="376758373" sldId="282"/>
            <ac:spMk id="125" creationId="{00000000-0000-0000-0000-000000000000}"/>
          </ac:spMkLst>
        </pc:spChg>
      </pc:sldChg>
      <pc:sldChg chg="modSp add del replId">
        <pc:chgData name="Gabija Zelionkaitė" userId="S::gabija.zelionkaite@codeacademy.lt::ac5ab3a6-6e8d-4e8d-a316-c586a77982ff" providerId="AD" clId="Web-{C6A34DBC-74FA-864E-1F38-A1C9D0BA1162}" dt="2021-06-21T12:39:59.936" v="97"/>
        <pc:sldMkLst>
          <pc:docMk/>
          <pc:sldMk cId="903844909" sldId="282"/>
        </pc:sldMkLst>
        <pc:spChg chg="mod">
          <ac:chgData name="Gabija Zelionkaitė" userId="S::gabija.zelionkaite@codeacademy.lt::ac5ab3a6-6e8d-4e8d-a316-c586a77982ff" providerId="AD" clId="Web-{C6A34DBC-74FA-864E-1F38-A1C9D0BA1162}" dt="2021-06-21T12:39:23.638" v="86" actId="20577"/>
          <ac:spMkLst>
            <pc:docMk/>
            <pc:sldMk cId="903844909" sldId="282"/>
            <ac:spMk id="123" creationId="{00000000-0000-0000-0000-000000000000}"/>
          </ac:spMkLst>
        </pc:spChg>
        <pc:spChg chg="mod">
          <ac:chgData name="Gabija Zelionkaitė" userId="S::gabija.zelionkaite@codeacademy.lt::ac5ab3a6-6e8d-4e8d-a316-c586a77982ff" providerId="AD" clId="Web-{C6A34DBC-74FA-864E-1F38-A1C9D0BA1162}" dt="2021-06-21T12:39:57.467" v="96" actId="20577"/>
          <ac:spMkLst>
            <pc:docMk/>
            <pc:sldMk cId="903844909" sldId="282"/>
            <ac:spMk id="125" creationId="{00000000-0000-0000-0000-000000000000}"/>
          </ac:spMkLst>
        </pc:spChg>
      </pc:sldChg>
      <pc:sldChg chg="addSp delSp modSp add">
        <pc:chgData name="Gabija Zelionkaitė" userId="S::gabija.zelionkaite@codeacademy.lt::ac5ab3a6-6e8d-4e8d-a316-c586a77982ff" providerId="AD" clId="Web-{C6A34DBC-74FA-864E-1F38-A1C9D0BA1162}" dt="2021-06-21T12:48:46.885" v="626"/>
        <pc:sldMkLst>
          <pc:docMk/>
          <pc:sldMk cId="3060147781" sldId="283"/>
        </pc:sldMkLst>
        <pc:spChg chg="add del mod">
          <ac:chgData name="Gabija Zelionkaitė" userId="S::gabija.zelionkaite@codeacademy.lt::ac5ab3a6-6e8d-4e8d-a316-c586a77982ff" providerId="AD" clId="Web-{C6A34DBC-74FA-864E-1F38-A1C9D0BA1162}" dt="2021-06-21T12:43:10.596" v="405"/>
          <ac:spMkLst>
            <pc:docMk/>
            <pc:sldMk cId="3060147781" sldId="283"/>
            <ac:spMk id="2" creationId="{3B61A434-1286-4645-BCDF-76244E3266C2}"/>
          </ac:spMkLst>
        </pc:spChg>
        <pc:spChg chg="add del mod">
          <ac:chgData name="Gabija Zelionkaitė" userId="S::gabija.zelionkaite@codeacademy.lt::ac5ab3a6-6e8d-4e8d-a316-c586a77982ff" providerId="AD" clId="Web-{C6A34DBC-74FA-864E-1F38-A1C9D0BA1162}" dt="2021-06-21T12:43:34.909" v="427"/>
          <ac:spMkLst>
            <pc:docMk/>
            <pc:sldMk cId="3060147781" sldId="283"/>
            <ac:spMk id="3" creationId="{E3D646CF-0DED-4A81-A107-2E64C07E0421}"/>
          </ac:spMkLst>
        </pc:spChg>
        <pc:spChg chg="add del mod">
          <ac:chgData name="Gabija Zelionkaitė" userId="S::gabija.zelionkaite@codeacademy.lt::ac5ab3a6-6e8d-4e8d-a316-c586a77982ff" providerId="AD" clId="Web-{C6A34DBC-74FA-864E-1F38-A1C9D0BA1162}" dt="2021-06-21T12:43:34.909" v="426"/>
          <ac:spMkLst>
            <pc:docMk/>
            <pc:sldMk cId="3060147781" sldId="283"/>
            <ac:spMk id="4" creationId="{849FCB25-4213-46EE-B997-C2731E1D003F}"/>
          </ac:spMkLst>
        </pc:spChg>
        <pc:spChg chg="add del mod">
          <ac:chgData name="Gabija Zelionkaitė" userId="S::gabija.zelionkaite@codeacademy.lt::ac5ab3a6-6e8d-4e8d-a316-c586a77982ff" providerId="AD" clId="Web-{C6A34DBC-74FA-864E-1F38-A1C9D0BA1162}" dt="2021-06-21T12:43:34.909" v="425"/>
          <ac:spMkLst>
            <pc:docMk/>
            <pc:sldMk cId="3060147781" sldId="283"/>
            <ac:spMk id="5" creationId="{311D2A56-86B9-4261-849B-8E3D49E3323F}"/>
          </ac:spMkLst>
        </pc:spChg>
        <pc:spChg chg="add del mod">
          <ac:chgData name="Gabija Zelionkaitė" userId="S::gabija.zelionkaite@codeacademy.lt::ac5ab3a6-6e8d-4e8d-a316-c586a77982ff" providerId="AD" clId="Web-{C6A34DBC-74FA-864E-1F38-A1C9D0BA1162}" dt="2021-06-21T12:43:34.909" v="424"/>
          <ac:spMkLst>
            <pc:docMk/>
            <pc:sldMk cId="3060147781" sldId="283"/>
            <ac:spMk id="6" creationId="{A399EA15-BBC1-433D-89AB-45261B056F1C}"/>
          </ac:spMkLst>
        </pc:spChg>
        <pc:spChg chg="add del mod">
          <ac:chgData name="Gabija Zelionkaitė" userId="S::gabija.zelionkaite@codeacademy.lt::ac5ab3a6-6e8d-4e8d-a316-c586a77982ff" providerId="AD" clId="Web-{C6A34DBC-74FA-864E-1F38-A1C9D0BA1162}" dt="2021-06-21T12:43:34.909" v="423"/>
          <ac:spMkLst>
            <pc:docMk/>
            <pc:sldMk cId="3060147781" sldId="283"/>
            <ac:spMk id="7" creationId="{ED86E422-8B99-443E-8D07-F5529E5AB69C}"/>
          </ac:spMkLst>
        </pc:spChg>
        <pc:spChg chg="del">
          <ac:chgData name="Gabija Zelionkaitė" userId="S::gabija.zelionkaite@codeacademy.lt::ac5ab3a6-6e8d-4e8d-a316-c586a77982ff" providerId="AD" clId="Web-{C6A34DBC-74FA-864E-1F38-A1C9D0BA1162}" dt="2021-06-21T12:42:54.314" v="402"/>
          <ac:spMkLst>
            <pc:docMk/>
            <pc:sldMk cId="3060147781" sldId="283"/>
            <ac:spMk id="8" creationId="{D9426458-FEC5-431F-8C0D-B7DE0F9D036B}"/>
          </ac:spMkLst>
        </pc:spChg>
        <pc:spChg chg="mod">
          <ac:chgData name="Gabija Zelionkaitė" userId="S::gabija.zelionkaite@codeacademy.lt::ac5ab3a6-6e8d-4e8d-a316-c586a77982ff" providerId="AD" clId="Web-{C6A34DBC-74FA-864E-1F38-A1C9D0BA1162}" dt="2021-06-21T12:42:33.658" v="376" actId="20577"/>
          <ac:spMkLst>
            <pc:docMk/>
            <pc:sldMk cId="3060147781" sldId="283"/>
            <ac:spMk id="211" creationId="{00000000-0000-0000-0000-000000000000}"/>
          </ac:spMkLst>
        </pc:spChg>
        <pc:spChg chg="mod">
          <ac:chgData name="Gabija Zelionkaitė" userId="S::gabija.zelionkaite@codeacademy.lt::ac5ab3a6-6e8d-4e8d-a316-c586a77982ff" providerId="AD" clId="Web-{C6A34DBC-74FA-864E-1F38-A1C9D0BA1162}" dt="2021-06-21T12:46:23.335" v="488" actId="20577"/>
          <ac:spMkLst>
            <pc:docMk/>
            <pc:sldMk cId="3060147781" sldId="283"/>
            <ac:spMk id="212" creationId="{00000000-0000-0000-0000-000000000000}"/>
          </ac:spMkLst>
        </pc:spChg>
        <pc:spChg chg="mod">
          <ac:chgData name="Gabija Zelionkaitė" userId="S::gabija.zelionkaite@codeacademy.lt::ac5ab3a6-6e8d-4e8d-a316-c586a77982ff" providerId="AD" clId="Web-{C6A34DBC-74FA-864E-1F38-A1C9D0BA1162}" dt="2021-06-21T12:47:53.024" v="599" actId="1076"/>
          <ac:spMkLst>
            <pc:docMk/>
            <pc:sldMk cId="3060147781" sldId="283"/>
            <ac:spMk id="213" creationId="{00000000-0000-0000-0000-000000000000}"/>
          </ac:spMkLst>
        </pc:spChg>
        <pc:spChg chg="mod">
          <ac:chgData name="Gabija Zelionkaitė" userId="S::gabija.zelionkaite@codeacademy.lt::ac5ab3a6-6e8d-4e8d-a316-c586a77982ff" providerId="AD" clId="Web-{C6A34DBC-74FA-864E-1F38-A1C9D0BA1162}" dt="2021-06-21T12:42:48.830" v="401" actId="20577"/>
          <ac:spMkLst>
            <pc:docMk/>
            <pc:sldMk cId="3060147781" sldId="283"/>
            <ac:spMk id="216" creationId="{00000000-0000-0000-0000-000000000000}"/>
          </ac:spMkLst>
        </pc:spChg>
        <pc:graphicFrameChg chg="add del mod modGraphic">
          <ac:chgData name="Gabija Zelionkaitė" userId="S::gabija.zelionkaite@codeacademy.lt::ac5ab3a6-6e8d-4e8d-a316-c586a77982ff" providerId="AD" clId="Web-{C6A34DBC-74FA-864E-1F38-A1C9D0BA1162}" dt="2021-06-21T12:44:53.379" v="444"/>
          <ac:graphicFrameMkLst>
            <pc:docMk/>
            <pc:sldMk cId="3060147781" sldId="283"/>
            <ac:graphicFrameMk id="11" creationId="{DE592FD2-DAA7-4B5C-B93A-E5D2E4E54CCA}"/>
          </ac:graphicFrameMkLst>
        </pc:graphicFrameChg>
        <pc:graphicFrameChg chg="add del mod modGraphic">
          <ac:chgData name="Gabija Zelionkaitė" userId="S::gabija.zelionkaite@codeacademy.lt::ac5ab3a6-6e8d-4e8d-a316-c586a77982ff" providerId="AD" clId="Web-{C6A34DBC-74FA-864E-1F38-A1C9D0BA1162}" dt="2021-06-21T12:48:46.885" v="626"/>
          <ac:graphicFrameMkLst>
            <pc:docMk/>
            <pc:sldMk cId="3060147781" sldId="283"/>
            <ac:graphicFrameMk id="347" creationId="{7A4BD5E6-ED24-4380-84FA-1B981B1F9F36}"/>
          </ac:graphicFrameMkLst>
        </pc:graphicFrameChg>
      </pc:sldChg>
      <pc:sldChg chg="add del">
        <pc:chgData name="Gabija Zelionkaitė" userId="S::gabija.zelionkaite@codeacademy.lt::ac5ab3a6-6e8d-4e8d-a316-c586a77982ff" providerId="AD" clId="Web-{C6A34DBC-74FA-864E-1F38-A1C9D0BA1162}" dt="2021-06-21T12:39:50.998" v="91"/>
        <pc:sldMkLst>
          <pc:docMk/>
          <pc:sldMk cId="4207619111" sldId="283"/>
        </pc:sldMkLst>
      </pc:sldChg>
      <pc:sldMasterChg chg="modSldLayout">
        <pc:chgData name="Gabija Zelionkaitė" userId="S::gabija.zelionkaite@codeacademy.lt::ac5ab3a6-6e8d-4e8d-a316-c586a77982ff" providerId="AD" clId="Web-{C6A34DBC-74FA-864E-1F38-A1C9D0BA1162}" dt="2021-06-21T12:36:58.619" v="5"/>
        <pc:sldMasterMkLst>
          <pc:docMk/>
          <pc:sldMasterMk cId="0" sldId="2147483648"/>
        </pc:sldMasterMkLst>
        <pc:sldLayoutChg chg="replId">
          <pc:chgData name="Gabija Zelionkaitė" userId="S::gabija.zelionkaite@codeacademy.lt::ac5ab3a6-6e8d-4e8d-a316-c586a77982ff" providerId="AD" clId="Web-{C6A34DBC-74FA-864E-1F38-A1C9D0BA1162}" dt="2021-06-21T12:36:37.306" v="0"/>
          <pc:sldLayoutMkLst>
            <pc:docMk/>
            <pc:sldMasterMk cId="0" sldId="2147483648"/>
            <pc:sldLayoutMk cId="0" sldId="2147483678"/>
          </pc:sldLayoutMkLst>
        </pc:sldLayoutChg>
        <pc:sldLayoutChg chg="replId">
          <pc:chgData name="Gabija Zelionkaitė" userId="S::gabija.zelionkaite@codeacademy.lt::ac5ab3a6-6e8d-4e8d-a316-c586a77982ff" providerId="AD" clId="Web-{C6A34DBC-74FA-864E-1F38-A1C9D0BA1162}" dt="2021-06-21T12:36:58.619" v="5"/>
          <pc:sldLayoutMkLst>
            <pc:docMk/>
            <pc:sldMasterMk cId="0" sldId="2147483648"/>
            <pc:sldLayoutMk cId="0" sldId="2147483679"/>
          </pc:sldLayoutMkLst>
        </pc:sldLayoutChg>
      </pc:sldMasterChg>
      <pc:sldMasterChg chg="add addSldLayout">
        <pc:chgData name="Gabija Zelionkaitė" userId="S::gabija.zelionkaite@codeacademy.lt::ac5ab3a6-6e8d-4e8d-a316-c586a77982ff" providerId="AD" clId="Web-{C6A34DBC-74FA-864E-1F38-A1C9D0BA1162}" dt="2021-06-21T12:36:37.306" v="0"/>
        <pc:sldMasterMkLst>
          <pc:docMk/>
          <pc:sldMasterMk cId="1776694275" sldId="2147483656"/>
        </pc:sldMasterMkLst>
        <pc:sldLayoutChg chg="add">
          <pc:chgData name="Gabija Zelionkaitė" userId="S::gabija.zelionkaite@codeacademy.lt::ac5ab3a6-6e8d-4e8d-a316-c586a77982ff" providerId="AD" clId="Web-{C6A34DBC-74FA-864E-1F38-A1C9D0BA1162}" dt="2021-06-21T12:36:37.306" v="0"/>
          <pc:sldLayoutMkLst>
            <pc:docMk/>
            <pc:sldMasterMk cId="1776694275" sldId="2147483656"/>
            <pc:sldLayoutMk cId="4188867692" sldId="2147483657"/>
          </pc:sldLayoutMkLst>
        </pc:sldLayoutChg>
        <pc:sldLayoutChg chg="add">
          <pc:chgData name="Gabija Zelionkaitė" userId="S::gabija.zelionkaite@codeacademy.lt::ac5ab3a6-6e8d-4e8d-a316-c586a77982ff" providerId="AD" clId="Web-{C6A34DBC-74FA-864E-1F38-A1C9D0BA1162}" dt="2021-06-21T12:36:37.306" v="0"/>
          <pc:sldLayoutMkLst>
            <pc:docMk/>
            <pc:sldMasterMk cId="1776694275" sldId="2147483656"/>
            <pc:sldLayoutMk cId="303004063" sldId="2147483658"/>
          </pc:sldLayoutMkLst>
        </pc:sldLayoutChg>
        <pc:sldLayoutChg chg="add">
          <pc:chgData name="Gabija Zelionkaitė" userId="S::gabija.zelionkaite@codeacademy.lt::ac5ab3a6-6e8d-4e8d-a316-c586a77982ff" providerId="AD" clId="Web-{C6A34DBC-74FA-864E-1F38-A1C9D0BA1162}" dt="2021-06-21T12:36:37.306" v="0"/>
          <pc:sldLayoutMkLst>
            <pc:docMk/>
            <pc:sldMasterMk cId="1776694275" sldId="2147483656"/>
            <pc:sldLayoutMk cId="3891764506" sldId="2147483661"/>
          </pc:sldLayoutMkLst>
        </pc:sldLayoutChg>
        <pc:sldLayoutChg chg="add">
          <pc:chgData name="Gabija Zelionkaitė" userId="S::gabija.zelionkaite@codeacademy.lt::ac5ab3a6-6e8d-4e8d-a316-c586a77982ff" providerId="AD" clId="Web-{C6A34DBC-74FA-864E-1F38-A1C9D0BA1162}" dt="2021-06-21T12:36:37.306" v="0"/>
          <pc:sldLayoutMkLst>
            <pc:docMk/>
            <pc:sldMasterMk cId="1776694275" sldId="2147483656"/>
            <pc:sldLayoutMk cId="3661868538" sldId="2147483676"/>
          </pc:sldLayoutMkLst>
        </pc:sldLayoutChg>
        <pc:sldLayoutChg chg="add">
          <pc:chgData name="Gabija Zelionkaitė" userId="S::gabija.zelionkaite@codeacademy.lt::ac5ab3a6-6e8d-4e8d-a316-c586a77982ff" providerId="AD" clId="Web-{C6A34DBC-74FA-864E-1F38-A1C9D0BA1162}" dt="2021-06-21T12:36:37.306" v="0"/>
          <pc:sldLayoutMkLst>
            <pc:docMk/>
            <pc:sldMasterMk cId="1776694275" sldId="2147483656"/>
            <pc:sldLayoutMk cId="500951074" sldId="2147483694"/>
          </pc:sldLayoutMkLst>
        </pc:sldLayoutChg>
        <pc:sldLayoutChg chg="add">
          <pc:chgData name="Gabija Zelionkaitė" userId="S::gabija.zelionkaite@codeacademy.lt::ac5ab3a6-6e8d-4e8d-a316-c586a77982ff" providerId="AD" clId="Web-{C6A34DBC-74FA-864E-1F38-A1C9D0BA1162}" dt="2021-06-21T12:36:37.306" v="0"/>
          <pc:sldLayoutMkLst>
            <pc:docMk/>
            <pc:sldMasterMk cId="1776694275" sldId="2147483656"/>
            <pc:sldLayoutMk cId="3941247871" sldId="2147483695"/>
          </pc:sldLayoutMkLst>
        </pc:sldLayoutChg>
      </pc:sldMasterChg>
      <pc:sldMasterChg chg="add addSldLayout">
        <pc:chgData name="Gabija Zelionkaitė" userId="S::gabija.zelionkaite@codeacademy.lt::ac5ab3a6-6e8d-4e8d-a316-c586a77982ff" providerId="AD" clId="Web-{C6A34DBC-74FA-864E-1F38-A1C9D0BA1162}" dt="2021-06-21T12:36:58.619" v="5"/>
        <pc:sldMasterMkLst>
          <pc:docMk/>
          <pc:sldMasterMk cId="1776694275" sldId="2147483671"/>
        </pc:sldMasterMkLst>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2336936471" sldId="2147483668"/>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1206767509" sldId="2147483669"/>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2688948181" sldId="2147483670"/>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4188867692" sldId="2147483672"/>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303004063" sldId="2147483673"/>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3891764506" sldId="2147483674"/>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500951074" sldId="2147483675"/>
          </pc:sldLayoutMkLst>
        </pc:sldLayoutChg>
        <pc:sldLayoutChg chg="add">
          <pc:chgData name="Gabija Zelionkaitė" userId="S::gabija.zelionkaite@codeacademy.lt::ac5ab3a6-6e8d-4e8d-a316-c586a77982ff" providerId="AD" clId="Web-{C6A34DBC-74FA-864E-1F38-A1C9D0BA1162}" dt="2021-06-21T12:36:58.619" v="5"/>
          <pc:sldLayoutMkLst>
            <pc:docMk/>
            <pc:sldMasterMk cId="1776694275" sldId="2147483671"/>
            <pc:sldLayoutMk cId="3870564802" sldId="2147483677"/>
          </pc:sldLayoutMkLst>
        </pc:sldLayoutChg>
      </pc:sldMasterChg>
    </pc:docChg>
  </pc:docChgLst>
  <pc:docChgLst>
    <pc:chgData name="Pavel Sucharev" userId="S::pavel.sucharev@codeacademylt.onmicrosoft.com::8d377047-94a1-4750-8dbb-8d8a9b657c12" providerId="AD" clId="Web-{5C53D0FF-98F1-408B-8616-934D545459CF}"/>
    <pc:docChg chg="modSld">
      <pc:chgData name="Pavel Sucharev" userId="S::pavel.sucharev@codeacademylt.onmicrosoft.com::8d377047-94a1-4750-8dbb-8d8a9b657c12" providerId="AD" clId="Web-{5C53D0FF-98F1-408B-8616-934D545459CF}" dt="2022-05-09T12:49:21.680" v="7" actId="20577"/>
      <pc:docMkLst>
        <pc:docMk/>
      </pc:docMkLst>
      <pc:sldChg chg="modSp">
        <pc:chgData name="Pavel Sucharev" userId="S::pavel.sucharev@codeacademylt.onmicrosoft.com::8d377047-94a1-4750-8dbb-8d8a9b657c12" providerId="AD" clId="Web-{5C53D0FF-98F1-408B-8616-934D545459CF}" dt="2022-05-09T12:49:21.680" v="7" actId="20577"/>
        <pc:sldMkLst>
          <pc:docMk/>
          <pc:sldMk cId="572271074" sldId="334"/>
        </pc:sldMkLst>
        <pc:spChg chg="mod">
          <ac:chgData name="Pavel Sucharev" userId="S::pavel.sucharev@codeacademylt.onmicrosoft.com::8d377047-94a1-4750-8dbb-8d8a9b657c12" providerId="AD" clId="Web-{5C53D0FF-98F1-408B-8616-934D545459CF}" dt="2022-05-09T12:49:21.680" v="7" actId="20577"/>
          <ac:spMkLst>
            <pc:docMk/>
            <pc:sldMk cId="572271074" sldId="334"/>
            <ac:spMk id="7" creationId="{8393EA32-1E5C-4940-ABB7-ACA92E12BC62}"/>
          </ac:spMkLst>
        </pc:spChg>
      </pc:sldChg>
    </pc:docChg>
  </pc:docChgLst>
  <pc:docChgLst>
    <pc:chgData name="Gabija Zelionkaitė" userId="S::gabija.zelionkaite@codeacademy.lt::ac5ab3a6-6e8d-4e8d-a316-c586a77982ff" providerId="AD" clId="Web-{FE3EC64C-6811-B6AF-FBE0-F9A8E89A3AFC}"/>
    <pc:docChg chg="addSld modSld sldOrd">
      <pc:chgData name="Gabija Zelionkaitė" userId="S::gabija.zelionkaite@codeacademy.lt::ac5ab3a6-6e8d-4e8d-a316-c586a77982ff" providerId="AD" clId="Web-{FE3EC64C-6811-B6AF-FBE0-F9A8E89A3AFC}" dt="2021-06-22T18:20:32.920" v="423" actId="14100"/>
      <pc:docMkLst>
        <pc:docMk/>
      </pc:docMkLst>
      <pc:sldChg chg="modSp">
        <pc:chgData name="Gabija Zelionkaitė" userId="S::gabija.zelionkaite@codeacademy.lt::ac5ab3a6-6e8d-4e8d-a316-c586a77982ff" providerId="AD" clId="Web-{FE3EC64C-6811-B6AF-FBE0-F9A8E89A3AFC}" dt="2021-06-22T18:13:19.769" v="12" actId="20577"/>
        <pc:sldMkLst>
          <pc:docMk/>
          <pc:sldMk cId="4138412524" sldId="279"/>
        </pc:sldMkLst>
        <pc:spChg chg="mod">
          <ac:chgData name="Gabija Zelionkaitė" userId="S::gabija.zelionkaite@codeacademy.lt::ac5ab3a6-6e8d-4e8d-a316-c586a77982ff" providerId="AD" clId="Web-{FE3EC64C-6811-B6AF-FBE0-F9A8E89A3AFC}" dt="2021-06-22T18:13:19.769" v="12" actId="20577"/>
          <ac:spMkLst>
            <pc:docMk/>
            <pc:sldMk cId="4138412524" sldId="279"/>
            <ac:spMk id="2" creationId="{3D9C2BDC-5084-498D-BB0E-694C51A92E96}"/>
          </ac:spMkLst>
        </pc:spChg>
      </pc:sldChg>
      <pc:sldChg chg="modSp">
        <pc:chgData name="Gabija Zelionkaitė" userId="S::gabija.zelionkaite@codeacademy.lt::ac5ab3a6-6e8d-4e8d-a316-c586a77982ff" providerId="AD" clId="Web-{FE3EC64C-6811-B6AF-FBE0-F9A8E89A3AFC}" dt="2021-06-22T18:13:25.113" v="23" actId="20577"/>
        <pc:sldMkLst>
          <pc:docMk/>
          <pc:sldMk cId="227813620" sldId="280"/>
        </pc:sldMkLst>
        <pc:spChg chg="mod">
          <ac:chgData name="Gabija Zelionkaitė" userId="S::gabija.zelionkaite@codeacademy.lt::ac5ab3a6-6e8d-4e8d-a316-c586a77982ff" providerId="AD" clId="Web-{FE3EC64C-6811-B6AF-FBE0-F9A8E89A3AFC}" dt="2021-06-22T18:13:25.113" v="23" actId="20577"/>
          <ac:spMkLst>
            <pc:docMk/>
            <pc:sldMk cId="227813620" sldId="280"/>
            <ac:spMk id="218" creationId="{00000000-0000-0000-0000-000000000000}"/>
          </ac:spMkLst>
        </pc:spChg>
      </pc:sldChg>
      <pc:sldChg chg="addSp delSp modSp">
        <pc:chgData name="Gabija Zelionkaitė" userId="S::gabija.zelionkaite@codeacademy.lt::ac5ab3a6-6e8d-4e8d-a316-c586a77982ff" providerId="AD" clId="Web-{FE3EC64C-6811-B6AF-FBE0-F9A8E89A3AFC}" dt="2021-06-22T18:14:55.506" v="68" actId="20577"/>
        <pc:sldMkLst>
          <pc:docMk/>
          <pc:sldMk cId="3119130969" sldId="281"/>
        </pc:sldMkLst>
        <pc:spChg chg="add del mod">
          <ac:chgData name="Gabija Zelionkaitė" userId="S::gabija.zelionkaite@codeacademy.lt::ac5ab3a6-6e8d-4e8d-a316-c586a77982ff" providerId="AD" clId="Web-{FE3EC64C-6811-B6AF-FBE0-F9A8E89A3AFC}" dt="2021-06-22T18:13:48.426" v="45"/>
          <ac:spMkLst>
            <pc:docMk/>
            <pc:sldMk cId="3119130969" sldId="281"/>
            <ac:spMk id="3" creationId="{4B9966EF-E188-4EBD-BA41-1F2645AADE50}"/>
          </ac:spMkLst>
        </pc:spChg>
        <pc:spChg chg="add mod">
          <ac:chgData name="Gabija Zelionkaitė" userId="S::gabija.zelionkaite@codeacademy.lt::ac5ab3a6-6e8d-4e8d-a316-c586a77982ff" providerId="AD" clId="Web-{FE3EC64C-6811-B6AF-FBE0-F9A8E89A3AFC}" dt="2021-06-22T18:14:37.271" v="63" actId="20577"/>
          <ac:spMkLst>
            <pc:docMk/>
            <pc:sldMk cId="3119130969" sldId="281"/>
            <ac:spMk id="7" creationId="{0D62510B-8112-4A51-8D54-2D4DA202D0C5}"/>
          </ac:spMkLst>
        </pc:spChg>
        <pc:spChg chg="add mod">
          <ac:chgData name="Gabija Zelionkaitė" userId="S::gabija.zelionkaite@codeacademy.lt::ac5ab3a6-6e8d-4e8d-a316-c586a77982ff" providerId="AD" clId="Web-{FE3EC64C-6811-B6AF-FBE0-F9A8E89A3AFC}" dt="2021-06-22T18:14:46.756" v="65" actId="20577"/>
          <ac:spMkLst>
            <pc:docMk/>
            <pc:sldMk cId="3119130969" sldId="281"/>
            <ac:spMk id="8" creationId="{2A2B5BC1-E75C-4910-8A88-DDDEA460CF57}"/>
          </ac:spMkLst>
        </pc:spChg>
        <pc:spChg chg="add mod">
          <ac:chgData name="Gabija Zelionkaitė" userId="S::gabija.zelionkaite@codeacademy.lt::ac5ab3a6-6e8d-4e8d-a316-c586a77982ff" providerId="AD" clId="Web-{FE3EC64C-6811-B6AF-FBE0-F9A8E89A3AFC}" dt="2021-06-22T18:14:55.506" v="68" actId="20577"/>
          <ac:spMkLst>
            <pc:docMk/>
            <pc:sldMk cId="3119130969" sldId="281"/>
            <ac:spMk id="9" creationId="{46818229-3EF9-4967-A28C-927EE5439294}"/>
          </ac:spMkLst>
        </pc:spChg>
        <pc:spChg chg="mod">
          <ac:chgData name="Gabija Zelionkaitė" userId="S::gabija.zelionkaite@codeacademy.lt::ac5ab3a6-6e8d-4e8d-a316-c586a77982ff" providerId="AD" clId="Web-{FE3EC64C-6811-B6AF-FBE0-F9A8E89A3AFC}" dt="2021-06-22T18:13:43.629" v="43" actId="20577"/>
          <ac:spMkLst>
            <pc:docMk/>
            <pc:sldMk cId="3119130969" sldId="281"/>
            <ac:spMk id="123" creationId="{00000000-0000-0000-0000-000000000000}"/>
          </ac:spMkLst>
        </pc:spChg>
        <pc:spChg chg="mod">
          <ac:chgData name="Gabija Zelionkaitė" userId="S::gabija.zelionkaite@codeacademy.lt::ac5ab3a6-6e8d-4e8d-a316-c586a77982ff" providerId="AD" clId="Web-{FE3EC64C-6811-B6AF-FBE0-F9A8E89A3AFC}" dt="2021-06-22T18:13:38.535" v="32" actId="20577"/>
          <ac:spMkLst>
            <pc:docMk/>
            <pc:sldMk cId="3119130969" sldId="281"/>
            <ac:spMk id="124" creationId="{00000000-0000-0000-0000-000000000000}"/>
          </ac:spMkLst>
        </pc:spChg>
        <pc:spChg chg="del">
          <ac:chgData name="Gabija Zelionkaitė" userId="S::gabija.zelionkaite@codeacademy.lt::ac5ab3a6-6e8d-4e8d-a316-c586a77982ff" providerId="AD" clId="Web-{FE3EC64C-6811-B6AF-FBE0-F9A8E89A3AFC}" dt="2021-06-22T18:13:46.192" v="44"/>
          <ac:spMkLst>
            <pc:docMk/>
            <pc:sldMk cId="3119130969" sldId="281"/>
            <ac:spMk id="125" creationId="{00000000-0000-0000-0000-000000000000}"/>
          </ac:spMkLst>
        </pc:spChg>
      </pc:sldChg>
      <pc:sldChg chg="addSp delSp modSp">
        <pc:chgData name="Gabija Zelionkaitė" userId="S::gabija.zelionkaite@codeacademy.lt::ac5ab3a6-6e8d-4e8d-a316-c586a77982ff" providerId="AD" clId="Web-{FE3EC64C-6811-B6AF-FBE0-F9A8E89A3AFC}" dt="2021-06-22T18:16:00.742" v="97" actId="20577"/>
        <pc:sldMkLst>
          <pc:docMk/>
          <pc:sldMk cId="376758373" sldId="282"/>
        </pc:sldMkLst>
        <pc:spChg chg="add del mod">
          <ac:chgData name="Gabija Zelionkaitė" userId="S::gabija.zelionkaite@codeacademy.lt::ac5ab3a6-6e8d-4e8d-a316-c586a77982ff" providerId="AD" clId="Web-{FE3EC64C-6811-B6AF-FBE0-F9A8E89A3AFC}" dt="2021-06-22T18:15:28.382" v="90"/>
          <ac:spMkLst>
            <pc:docMk/>
            <pc:sldMk cId="376758373" sldId="282"/>
            <ac:spMk id="3" creationId="{A75948A5-56EB-483A-8941-A425AFB39163}"/>
          </ac:spMkLst>
        </pc:spChg>
        <pc:spChg chg="mod">
          <ac:chgData name="Gabija Zelionkaitė" userId="S::gabija.zelionkaite@codeacademy.lt::ac5ab3a6-6e8d-4e8d-a316-c586a77982ff" providerId="AD" clId="Web-{FE3EC64C-6811-B6AF-FBE0-F9A8E89A3AFC}" dt="2021-06-22T18:16:00.742" v="97" actId="20577"/>
          <ac:spMkLst>
            <pc:docMk/>
            <pc:sldMk cId="376758373" sldId="282"/>
            <ac:spMk id="123" creationId="{00000000-0000-0000-0000-000000000000}"/>
          </ac:spMkLst>
        </pc:spChg>
        <pc:spChg chg="mod">
          <ac:chgData name="Gabija Zelionkaitė" userId="S::gabija.zelionkaite@codeacademy.lt::ac5ab3a6-6e8d-4e8d-a316-c586a77982ff" providerId="AD" clId="Web-{FE3EC64C-6811-B6AF-FBE0-F9A8E89A3AFC}" dt="2021-06-22T18:15:21.788" v="82" actId="20577"/>
          <ac:spMkLst>
            <pc:docMk/>
            <pc:sldMk cId="376758373" sldId="282"/>
            <ac:spMk id="124" creationId="{00000000-0000-0000-0000-000000000000}"/>
          </ac:spMkLst>
        </pc:spChg>
        <pc:spChg chg="del">
          <ac:chgData name="Gabija Zelionkaitė" userId="S::gabija.zelionkaite@codeacademy.lt::ac5ab3a6-6e8d-4e8d-a316-c586a77982ff" providerId="AD" clId="Web-{FE3EC64C-6811-B6AF-FBE0-F9A8E89A3AFC}" dt="2021-06-22T18:15:26.413" v="89"/>
          <ac:spMkLst>
            <pc:docMk/>
            <pc:sldMk cId="376758373" sldId="282"/>
            <ac:spMk id="125" creationId="{00000000-0000-0000-0000-000000000000}"/>
          </ac:spMkLst>
        </pc:spChg>
      </pc:sldChg>
      <pc:sldChg chg="modSp ord">
        <pc:chgData name="Gabija Zelionkaitė" userId="S::gabija.zelionkaite@codeacademy.lt::ac5ab3a6-6e8d-4e8d-a316-c586a77982ff" providerId="AD" clId="Web-{FE3EC64C-6811-B6AF-FBE0-F9A8E89A3AFC}" dt="2021-06-22T18:17:29.213" v="241" actId="20577"/>
        <pc:sldMkLst>
          <pc:docMk/>
          <pc:sldMk cId="1879092664" sldId="295"/>
        </pc:sldMkLst>
        <pc:spChg chg="mod">
          <ac:chgData name="Gabija Zelionkaitė" userId="S::gabija.zelionkaite@codeacademy.lt::ac5ab3a6-6e8d-4e8d-a316-c586a77982ff" providerId="AD" clId="Web-{FE3EC64C-6811-B6AF-FBE0-F9A8E89A3AFC}" dt="2021-06-22T18:16:26.118" v="110" actId="20577"/>
          <ac:spMkLst>
            <pc:docMk/>
            <pc:sldMk cId="1879092664" sldId="295"/>
            <ac:spMk id="123" creationId="{00000000-0000-0000-0000-000000000000}"/>
          </ac:spMkLst>
        </pc:spChg>
        <pc:spChg chg="mod">
          <ac:chgData name="Gabija Zelionkaitė" userId="S::gabija.zelionkaite@codeacademy.lt::ac5ab3a6-6e8d-4e8d-a316-c586a77982ff" providerId="AD" clId="Web-{FE3EC64C-6811-B6AF-FBE0-F9A8E89A3AFC}" dt="2021-06-22T18:16:20.836" v="109" actId="20577"/>
          <ac:spMkLst>
            <pc:docMk/>
            <pc:sldMk cId="1879092664" sldId="295"/>
            <ac:spMk id="124" creationId="{00000000-0000-0000-0000-000000000000}"/>
          </ac:spMkLst>
        </pc:spChg>
        <pc:spChg chg="mod">
          <ac:chgData name="Gabija Zelionkaitė" userId="S::gabija.zelionkaite@codeacademy.lt::ac5ab3a6-6e8d-4e8d-a316-c586a77982ff" providerId="AD" clId="Web-{FE3EC64C-6811-B6AF-FBE0-F9A8E89A3AFC}" dt="2021-06-22T18:17:29.213" v="241" actId="20577"/>
          <ac:spMkLst>
            <pc:docMk/>
            <pc:sldMk cId="1879092664" sldId="295"/>
            <ac:spMk id="125" creationId="{00000000-0000-0000-0000-000000000000}"/>
          </ac:spMkLst>
        </pc:spChg>
      </pc:sldChg>
      <pc:sldChg chg="addSp modSp add replId">
        <pc:chgData name="Gabija Zelionkaitė" userId="S::gabija.zelionkaite@codeacademy.lt::ac5ab3a6-6e8d-4e8d-a316-c586a77982ff" providerId="AD" clId="Web-{FE3EC64C-6811-B6AF-FBE0-F9A8E89A3AFC}" dt="2021-06-22T18:18:27.136" v="298" actId="20577"/>
        <pc:sldMkLst>
          <pc:docMk/>
          <pc:sldMk cId="619792869" sldId="305"/>
        </pc:sldMkLst>
        <pc:spChg chg="mod">
          <ac:chgData name="Gabija Zelionkaitė" userId="S::gabija.zelionkaite@codeacademy.lt::ac5ab3a6-6e8d-4e8d-a316-c586a77982ff" providerId="AD" clId="Web-{FE3EC64C-6811-B6AF-FBE0-F9A8E89A3AFC}" dt="2021-06-22T18:17:42.713" v="248" actId="20577"/>
          <ac:spMkLst>
            <pc:docMk/>
            <pc:sldMk cId="619792869" sldId="305"/>
            <ac:spMk id="123" creationId="{00000000-0000-0000-0000-000000000000}"/>
          </ac:spMkLst>
        </pc:spChg>
        <pc:spChg chg="mod">
          <ac:chgData name="Gabija Zelionkaitė" userId="S::gabija.zelionkaite@codeacademy.lt::ac5ab3a6-6e8d-4e8d-a316-c586a77982ff" providerId="AD" clId="Web-{FE3EC64C-6811-B6AF-FBE0-F9A8E89A3AFC}" dt="2021-06-22T18:18:27.136" v="298" actId="20577"/>
          <ac:spMkLst>
            <pc:docMk/>
            <pc:sldMk cId="619792869" sldId="305"/>
            <ac:spMk id="125" creationId="{00000000-0000-0000-0000-000000000000}"/>
          </ac:spMkLst>
        </pc:spChg>
        <pc:picChg chg="add mod">
          <ac:chgData name="Gabija Zelionkaitė" userId="S::gabija.zelionkaite@codeacademy.lt::ac5ab3a6-6e8d-4e8d-a316-c586a77982ff" providerId="AD" clId="Web-{FE3EC64C-6811-B6AF-FBE0-F9A8E89A3AFC}" dt="2021-06-22T18:18:04.198" v="265" actId="1076"/>
          <ac:picMkLst>
            <pc:docMk/>
            <pc:sldMk cId="619792869" sldId="305"/>
            <ac:picMk id="2" creationId="{CD5E6162-EE19-449D-9BD9-ED552D80FC11}"/>
          </ac:picMkLst>
        </pc:picChg>
      </pc:sldChg>
      <pc:sldChg chg="addSp modSp add replId">
        <pc:chgData name="Gabija Zelionkaitė" userId="S::gabija.zelionkaite@codeacademy.lt::ac5ab3a6-6e8d-4e8d-a316-c586a77982ff" providerId="AD" clId="Web-{FE3EC64C-6811-B6AF-FBE0-F9A8E89A3AFC}" dt="2021-06-22T18:20:32.920" v="423" actId="14100"/>
        <pc:sldMkLst>
          <pc:docMk/>
          <pc:sldMk cId="4246194717" sldId="306"/>
        </pc:sldMkLst>
        <pc:spChg chg="add mod">
          <ac:chgData name="Gabija Zelionkaitė" userId="S::gabija.zelionkaite@codeacademy.lt::ac5ab3a6-6e8d-4e8d-a316-c586a77982ff" providerId="AD" clId="Web-{FE3EC64C-6811-B6AF-FBE0-F9A8E89A3AFC}" dt="2021-06-22T18:19:54.419" v="415" actId="20577"/>
          <ac:spMkLst>
            <pc:docMk/>
            <pc:sldMk cId="4246194717" sldId="306"/>
            <ac:spMk id="2" creationId="{D728C44E-9D56-4123-9997-BB74834AB927}"/>
          </ac:spMkLst>
        </pc:spChg>
        <pc:spChg chg="mod">
          <ac:chgData name="Gabija Zelionkaitė" userId="S::gabija.zelionkaite@codeacademy.lt::ac5ab3a6-6e8d-4e8d-a316-c586a77982ff" providerId="AD" clId="Web-{FE3EC64C-6811-B6AF-FBE0-F9A8E89A3AFC}" dt="2021-06-22T18:18:46.840" v="307" actId="20577"/>
          <ac:spMkLst>
            <pc:docMk/>
            <pc:sldMk cId="4246194717" sldId="306"/>
            <ac:spMk id="123" creationId="{00000000-0000-0000-0000-000000000000}"/>
          </ac:spMkLst>
        </pc:spChg>
        <pc:spChg chg="mod">
          <ac:chgData name="Gabija Zelionkaitė" userId="S::gabija.zelionkaite@codeacademy.lt::ac5ab3a6-6e8d-4e8d-a316-c586a77982ff" providerId="AD" clId="Web-{FE3EC64C-6811-B6AF-FBE0-F9A8E89A3AFC}" dt="2021-06-22T18:19:35.435" v="367" actId="20577"/>
          <ac:spMkLst>
            <pc:docMk/>
            <pc:sldMk cId="4246194717" sldId="306"/>
            <ac:spMk id="125" creationId="{00000000-0000-0000-0000-000000000000}"/>
          </ac:spMkLst>
        </pc:spChg>
        <pc:grpChg chg="add mod">
          <ac:chgData name="Gabija Zelionkaitė" userId="S::gabija.zelionkaite@codeacademy.lt::ac5ab3a6-6e8d-4e8d-a316-c586a77982ff" providerId="AD" clId="Web-{FE3EC64C-6811-B6AF-FBE0-F9A8E89A3AFC}" dt="2021-06-22T18:20:32.920" v="423" actId="14100"/>
          <ac:grpSpMkLst>
            <pc:docMk/>
            <pc:sldMk cId="4246194717" sldId="306"/>
            <ac:grpSpMk id="8" creationId="{33EEAFB7-84FF-4F06-8254-18F2EE8198FC}"/>
          </ac:grpSpMkLst>
        </pc:grpChg>
        <pc:picChg chg="add mod">
          <ac:chgData name="Gabija Zelionkaitė" userId="S::gabija.zelionkaite@codeacademy.lt::ac5ab3a6-6e8d-4e8d-a316-c586a77982ff" providerId="AD" clId="Web-{FE3EC64C-6811-B6AF-FBE0-F9A8E89A3AFC}" dt="2021-06-22T18:20:20.420" v="420"/>
          <ac:picMkLst>
            <pc:docMk/>
            <pc:sldMk cId="4246194717" sldId="306"/>
            <ac:picMk id="3" creationId="{A58DF073-9893-4B89-95F6-D7EAAD1DF9EF}"/>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9" creationId="{815E8B06-D135-4E15-9CC2-63816B3D16CA}"/>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0" creationId="{5B190C5E-ADB7-4C43-9C6F-9A0BB0A7505A}"/>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1" creationId="{8DA40B9D-574A-4A70-896C-990D01A96B45}"/>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2" creationId="{A462E525-9C83-465D-B0A0-F81BE95D0E2E}"/>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3" creationId="{C3AF1ADF-ADE5-40D7-BE69-B0A10495D103}"/>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4" creationId="{11B03060-8714-4B64-801F-1DD084E767B5}"/>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5" creationId="{13C196D4-6309-4D7A-9F52-4C0E19A53D02}"/>
          </ac:picMkLst>
        </pc:picChg>
        <pc:picChg chg="add">
          <ac:chgData name="Gabija Zelionkaitė" userId="S::gabija.zelionkaite@codeacademy.lt::ac5ab3a6-6e8d-4e8d-a316-c586a77982ff" providerId="AD" clId="Web-{FE3EC64C-6811-B6AF-FBE0-F9A8E89A3AFC}" dt="2021-06-22T18:20:27.655" v="421"/>
          <ac:picMkLst>
            <pc:docMk/>
            <pc:sldMk cId="4246194717" sldId="306"/>
            <ac:picMk id="16" creationId="{EF82048F-D8D5-47B9-81F2-4709A543A3DE}"/>
          </ac:picMkLst>
        </pc:picChg>
      </pc:sldChg>
    </pc:docChg>
  </pc:docChgLst>
  <pc:docChgLst>
    <pc:chgData name="Gabija Zelionkaitė" userId="S::gabija.zelionkaite@codeacademy.lt::ac5ab3a6-6e8d-4e8d-a316-c586a77982ff" providerId="AD" clId="Web-{B68F2488-BD2C-7659-38F6-1196EBFC12AE}"/>
    <pc:docChg chg="addSld delSld modSld modMainMaster">
      <pc:chgData name="Gabija Zelionkaitė" userId="S::gabija.zelionkaite@codeacademy.lt::ac5ab3a6-6e8d-4e8d-a316-c586a77982ff" providerId="AD" clId="Web-{B68F2488-BD2C-7659-38F6-1196EBFC12AE}" dt="2021-06-22T21:27:05.013" v="1308" actId="20577"/>
      <pc:docMkLst>
        <pc:docMk/>
      </pc:docMkLst>
      <pc:sldChg chg="modSp">
        <pc:chgData name="Gabija Zelionkaitė" userId="S::gabija.zelionkaite@codeacademy.lt::ac5ab3a6-6e8d-4e8d-a316-c586a77982ff" providerId="AD" clId="Web-{B68F2488-BD2C-7659-38F6-1196EBFC12AE}" dt="2021-06-22T21:11:56.822" v="0" actId="20577"/>
        <pc:sldMkLst>
          <pc:docMk/>
          <pc:sldMk cId="4138412524" sldId="279"/>
        </pc:sldMkLst>
        <pc:spChg chg="mod">
          <ac:chgData name="Gabija Zelionkaitė" userId="S::gabija.zelionkaite@codeacademy.lt::ac5ab3a6-6e8d-4e8d-a316-c586a77982ff" providerId="AD" clId="Web-{B68F2488-BD2C-7659-38F6-1196EBFC12AE}" dt="2021-06-22T21:11:56.822" v="0" actId="20577"/>
          <ac:spMkLst>
            <pc:docMk/>
            <pc:sldMk cId="4138412524" sldId="279"/>
            <ac:spMk id="2" creationId="{3D9C2BDC-5084-498D-BB0E-694C51A92E96}"/>
          </ac:spMkLst>
        </pc:spChg>
      </pc:sldChg>
      <pc:sldChg chg="modSp">
        <pc:chgData name="Gabija Zelionkaitė" userId="S::gabija.zelionkaite@codeacademy.lt::ac5ab3a6-6e8d-4e8d-a316-c586a77982ff" providerId="AD" clId="Web-{B68F2488-BD2C-7659-38F6-1196EBFC12AE}" dt="2021-06-22T21:12:37.512" v="22" actId="20577"/>
        <pc:sldMkLst>
          <pc:docMk/>
          <pc:sldMk cId="227813620" sldId="280"/>
        </pc:sldMkLst>
        <pc:spChg chg="mod">
          <ac:chgData name="Gabija Zelionkaitė" userId="S::gabija.zelionkaite@codeacademy.lt::ac5ab3a6-6e8d-4e8d-a316-c586a77982ff" providerId="AD" clId="Web-{B68F2488-BD2C-7659-38F6-1196EBFC12AE}" dt="2021-06-22T21:12:00.041" v="2" actId="20577"/>
          <ac:spMkLst>
            <pc:docMk/>
            <pc:sldMk cId="227813620" sldId="280"/>
            <ac:spMk id="218" creationId="{00000000-0000-0000-0000-000000000000}"/>
          </ac:spMkLst>
        </pc:spChg>
        <pc:spChg chg="mod">
          <ac:chgData name="Gabija Zelionkaitė" userId="S::gabija.zelionkaite@codeacademy.lt::ac5ab3a6-6e8d-4e8d-a316-c586a77982ff" providerId="AD" clId="Web-{B68F2488-BD2C-7659-38F6-1196EBFC12AE}" dt="2021-06-22T21:12:06.761" v="8" actId="20577"/>
          <ac:spMkLst>
            <pc:docMk/>
            <pc:sldMk cId="227813620" sldId="280"/>
            <ac:spMk id="220" creationId="{00000000-0000-0000-0000-000000000000}"/>
          </ac:spMkLst>
        </pc:spChg>
        <pc:spChg chg="mod">
          <ac:chgData name="Gabija Zelionkaitė" userId="S::gabija.zelionkaite@codeacademy.lt::ac5ab3a6-6e8d-4e8d-a316-c586a77982ff" providerId="AD" clId="Web-{B68F2488-BD2C-7659-38F6-1196EBFC12AE}" dt="2021-06-22T21:12:37.512" v="22" actId="20577"/>
          <ac:spMkLst>
            <pc:docMk/>
            <pc:sldMk cId="227813620" sldId="280"/>
            <ac:spMk id="221" creationId="{00000000-0000-0000-0000-000000000000}"/>
          </ac:spMkLst>
        </pc:spChg>
      </pc:sldChg>
      <pc:sldChg chg="del">
        <pc:chgData name="Gabija Zelionkaitė" userId="S::gabija.zelionkaite@codeacademy.lt::ac5ab3a6-6e8d-4e8d-a316-c586a77982ff" providerId="AD" clId="Web-{B68F2488-BD2C-7659-38F6-1196EBFC12AE}" dt="2021-06-22T21:12:43.497" v="23"/>
        <pc:sldMkLst>
          <pc:docMk/>
          <pc:sldMk cId="3119130969" sldId="281"/>
        </pc:sldMkLst>
      </pc:sldChg>
      <pc:sldChg chg="modSp del">
        <pc:chgData name="Gabija Zelionkaitė" userId="S::gabija.zelionkaite@codeacademy.lt::ac5ab3a6-6e8d-4e8d-a316-c586a77982ff" providerId="AD" clId="Web-{B68F2488-BD2C-7659-38F6-1196EBFC12AE}" dt="2021-06-22T21:12:52.372" v="40"/>
        <pc:sldMkLst>
          <pc:docMk/>
          <pc:sldMk cId="1879092664" sldId="295"/>
        </pc:sldMkLst>
        <pc:spChg chg="mod">
          <ac:chgData name="Gabija Zelionkaitė" userId="S::gabija.zelionkaite@codeacademy.lt::ac5ab3a6-6e8d-4e8d-a316-c586a77982ff" providerId="AD" clId="Web-{B68F2488-BD2C-7659-38F6-1196EBFC12AE}" dt="2021-06-22T21:12:50.529" v="39" actId="20577"/>
          <ac:spMkLst>
            <pc:docMk/>
            <pc:sldMk cId="1879092664" sldId="295"/>
            <ac:spMk id="124" creationId="{00000000-0000-0000-0000-000000000000}"/>
          </ac:spMkLst>
        </pc:spChg>
      </pc:sldChg>
      <pc:sldChg chg="addSp modSp">
        <pc:chgData name="Gabija Zelionkaitė" userId="S::gabija.zelionkaite@codeacademy.lt::ac5ab3a6-6e8d-4e8d-a316-c586a77982ff" providerId="AD" clId="Web-{B68F2488-BD2C-7659-38F6-1196EBFC12AE}" dt="2021-06-22T21:13:49.250" v="125" actId="20577"/>
        <pc:sldMkLst>
          <pc:docMk/>
          <pc:sldMk cId="2054738337" sldId="297"/>
        </pc:sldMkLst>
        <pc:spChg chg="mod">
          <ac:chgData name="Gabija Zelionkaitė" userId="S::gabija.zelionkaite@codeacademy.lt::ac5ab3a6-6e8d-4e8d-a316-c586a77982ff" providerId="AD" clId="Web-{B68F2488-BD2C-7659-38F6-1196EBFC12AE}" dt="2021-06-22T21:13:49.250" v="125" actId="20577"/>
          <ac:spMkLst>
            <pc:docMk/>
            <pc:sldMk cId="2054738337" sldId="297"/>
            <ac:spMk id="123" creationId="{00000000-0000-0000-0000-000000000000}"/>
          </ac:spMkLst>
        </pc:spChg>
        <pc:spChg chg="mod">
          <ac:chgData name="Gabija Zelionkaitė" userId="S::gabija.zelionkaite@codeacademy.lt::ac5ab3a6-6e8d-4e8d-a316-c586a77982ff" providerId="AD" clId="Web-{B68F2488-BD2C-7659-38F6-1196EBFC12AE}" dt="2021-06-22T21:13:06.217" v="53" actId="20577"/>
          <ac:spMkLst>
            <pc:docMk/>
            <pc:sldMk cId="2054738337" sldId="297"/>
            <ac:spMk id="124" creationId="{00000000-0000-0000-0000-000000000000}"/>
          </ac:spMkLst>
        </pc:spChg>
        <pc:spChg chg="mod">
          <ac:chgData name="Gabija Zelionkaitė" userId="S::gabija.zelionkaite@codeacademy.lt::ac5ab3a6-6e8d-4e8d-a316-c586a77982ff" providerId="AD" clId="Web-{B68F2488-BD2C-7659-38F6-1196EBFC12AE}" dt="2021-06-22T21:13:32.718" v="115" actId="20577"/>
          <ac:spMkLst>
            <pc:docMk/>
            <pc:sldMk cId="2054738337" sldId="297"/>
            <ac:spMk id="125" creationId="{00000000-0000-0000-0000-000000000000}"/>
          </ac:spMkLst>
        </pc:spChg>
        <pc:picChg chg="add mod">
          <ac:chgData name="Gabija Zelionkaitė" userId="S::gabija.zelionkaite@codeacademy.lt::ac5ab3a6-6e8d-4e8d-a316-c586a77982ff" providerId="AD" clId="Web-{B68F2488-BD2C-7659-38F6-1196EBFC12AE}" dt="2021-06-22T21:13:39.797" v="118" actId="1076"/>
          <ac:picMkLst>
            <pc:docMk/>
            <pc:sldMk cId="2054738337" sldId="297"/>
            <ac:picMk id="2" creationId="{6D8E1783-F993-4009-B04E-35EE9141DF3F}"/>
          </ac:picMkLst>
        </pc:picChg>
      </pc:sldChg>
      <pc:sldChg chg="modSp">
        <pc:chgData name="Gabija Zelionkaitė" userId="S::gabija.zelionkaite@codeacademy.lt::ac5ab3a6-6e8d-4e8d-a316-c586a77982ff" providerId="AD" clId="Web-{B68F2488-BD2C-7659-38F6-1196EBFC12AE}" dt="2021-06-22T21:16:45.620" v="419" actId="20577"/>
        <pc:sldMkLst>
          <pc:docMk/>
          <pc:sldMk cId="2275046959" sldId="304"/>
        </pc:sldMkLst>
        <pc:spChg chg="mod">
          <ac:chgData name="Gabija Zelionkaitė" userId="S::gabija.zelionkaite@codeacademy.lt::ac5ab3a6-6e8d-4e8d-a316-c586a77982ff" providerId="AD" clId="Web-{B68F2488-BD2C-7659-38F6-1196EBFC12AE}" dt="2021-06-22T21:16:42.010" v="417" actId="20577"/>
          <ac:spMkLst>
            <pc:docMk/>
            <pc:sldMk cId="2275046959" sldId="304"/>
            <ac:spMk id="245" creationId="{00000000-0000-0000-0000-000000000000}"/>
          </ac:spMkLst>
        </pc:spChg>
        <pc:spChg chg="mod">
          <ac:chgData name="Gabija Zelionkaitė" userId="S::gabija.zelionkaite@codeacademy.lt::ac5ab3a6-6e8d-4e8d-a316-c586a77982ff" providerId="AD" clId="Web-{B68F2488-BD2C-7659-38F6-1196EBFC12AE}" dt="2021-06-22T21:16:44.276" v="418" actId="20577"/>
          <ac:spMkLst>
            <pc:docMk/>
            <pc:sldMk cId="2275046959" sldId="304"/>
            <ac:spMk id="246" creationId="{00000000-0000-0000-0000-000000000000}"/>
          </ac:spMkLst>
        </pc:spChg>
        <pc:spChg chg="mod">
          <ac:chgData name="Gabija Zelionkaitė" userId="S::gabija.zelionkaite@codeacademy.lt::ac5ab3a6-6e8d-4e8d-a316-c586a77982ff" providerId="AD" clId="Web-{B68F2488-BD2C-7659-38F6-1196EBFC12AE}" dt="2021-06-22T21:16:45.620" v="419" actId="20577"/>
          <ac:spMkLst>
            <pc:docMk/>
            <pc:sldMk cId="2275046959" sldId="304"/>
            <ac:spMk id="249" creationId="{00000000-0000-0000-0000-000000000000}"/>
          </ac:spMkLst>
        </pc:spChg>
      </pc:sldChg>
      <pc:sldChg chg="del">
        <pc:chgData name="Gabija Zelionkaitė" userId="S::gabija.zelionkaite@codeacademy.lt::ac5ab3a6-6e8d-4e8d-a316-c586a77982ff" providerId="AD" clId="Web-{B68F2488-BD2C-7659-38F6-1196EBFC12AE}" dt="2021-06-22T21:12:52.747" v="41"/>
        <pc:sldMkLst>
          <pc:docMk/>
          <pc:sldMk cId="619792869" sldId="305"/>
        </pc:sldMkLst>
      </pc:sldChg>
      <pc:sldChg chg="del">
        <pc:chgData name="Gabija Zelionkaitė" userId="S::gabija.zelionkaite@codeacademy.lt::ac5ab3a6-6e8d-4e8d-a316-c586a77982ff" providerId="AD" clId="Web-{B68F2488-BD2C-7659-38F6-1196EBFC12AE}" dt="2021-06-22T21:12:54.091" v="42"/>
        <pc:sldMkLst>
          <pc:docMk/>
          <pc:sldMk cId="4246194717" sldId="306"/>
        </pc:sldMkLst>
      </pc:sldChg>
      <pc:sldChg chg="del">
        <pc:chgData name="Gabija Zelionkaitė" userId="S::gabija.zelionkaite@codeacademy.lt::ac5ab3a6-6e8d-4e8d-a316-c586a77982ff" providerId="AD" clId="Web-{B68F2488-BD2C-7659-38F6-1196EBFC12AE}" dt="2021-06-22T21:12:55.013" v="44"/>
        <pc:sldMkLst>
          <pc:docMk/>
          <pc:sldMk cId="328006076" sldId="308"/>
        </pc:sldMkLst>
      </pc:sldChg>
      <pc:sldChg chg="del">
        <pc:chgData name="Gabija Zelionkaitė" userId="S::gabija.zelionkaite@codeacademy.lt::ac5ab3a6-6e8d-4e8d-a316-c586a77982ff" providerId="AD" clId="Web-{B68F2488-BD2C-7659-38F6-1196EBFC12AE}" dt="2021-06-22T21:12:44.638" v="24"/>
        <pc:sldMkLst>
          <pc:docMk/>
          <pc:sldMk cId="4277060542" sldId="309"/>
        </pc:sldMkLst>
      </pc:sldChg>
      <pc:sldChg chg="del">
        <pc:chgData name="Gabija Zelionkaitė" userId="S::gabija.zelionkaite@codeacademy.lt::ac5ab3a6-6e8d-4e8d-a316-c586a77982ff" providerId="AD" clId="Web-{B68F2488-BD2C-7659-38F6-1196EBFC12AE}" dt="2021-06-22T21:12:54.779" v="43"/>
        <pc:sldMkLst>
          <pc:docMk/>
          <pc:sldMk cId="347158407" sldId="310"/>
        </pc:sldMkLst>
      </pc:sldChg>
      <pc:sldChg chg="del">
        <pc:chgData name="Gabija Zelionkaitė" userId="S::gabija.zelionkaite@codeacademy.lt::ac5ab3a6-6e8d-4e8d-a316-c586a77982ff" providerId="AD" clId="Web-{B68F2488-BD2C-7659-38F6-1196EBFC12AE}" dt="2021-06-22T21:12:55.451" v="45"/>
        <pc:sldMkLst>
          <pc:docMk/>
          <pc:sldMk cId="563233490" sldId="313"/>
        </pc:sldMkLst>
      </pc:sldChg>
      <pc:sldChg chg="del">
        <pc:chgData name="Gabija Zelionkaitė" userId="S::gabija.zelionkaite@codeacademy.lt::ac5ab3a6-6e8d-4e8d-a316-c586a77982ff" providerId="AD" clId="Web-{B68F2488-BD2C-7659-38F6-1196EBFC12AE}" dt="2021-06-22T21:12:55.951" v="46"/>
        <pc:sldMkLst>
          <pc:docMk/>
          <pc:sldMk cId="921591486" sldId="314"/>
        </pc:sldMkLst>
      </pc:sldChg>
      <pc:sldChg chg="del">
        <pc:chgData name="Gabija Zelionkaitė" userId="S::gabija.zelionkaite@codeacademy.lt::ac5ab3a6-6e8d-4e8d-a316-c586a77982ff" providerId="AD" clId="Web-{B68F2488-BD2C-7659-38F6-1196EBFC12AE}" dt="2021-06-22T21:16:28.572" v="396"/>
        <pc:sldMkLst>
          <pc:docMk/>
          <pc:sldMk cId="2001395148" sldId="315"/>
        </pc:sldMkLst>
      </pc:sldChg>
      <pc:sldChg chg="del">
        <pc:chgData name="Gabija Zelionkaitė" userId="S::gabija.zelionkaite@codeacademy.lt::ac5ab3a6-6e8d-4e8d-a316-c586a77982ff" providerId="AD" clId="Web-{B68F2488-BD2C-7659-38F6-1196EBFC12AE}" dt="2021-06-22T21:16:29.510" v="397"/>
        <pc:sldMkLst>
          <pc:docMk/>
          <pc:sldMk cId="3300102696" sldId="316"/>
        </pc:sldMkLst>
      </pc:sldChg>
      <pc:sldChg chg="del">
        <pc:chgData name="Gabija Zelionkaitė" userId="S::gabija.zelionkaite@codeacademy.lt::ac5ab3a6-6e8d-4e8d-a316-c586a77982ff" providerId="AD" clId="Web-{B68F2488-BD2C-7659-38F6-1196EBFC12AE}" dt="2021-06-22T21:16:29.681" v="398"/>
        <pc:sldMkLst>
          <pc:docMk/>
          <pc:sldMk cId="1036895146" sldId="317"/>
        </pc:sldMkLst>
      </pc:sldChg>
      <pc:sldChg chg="del">
        <pc:chgData name="Gabija Zelionkaitė" userId="S::gabija.zelionkaite@codeacademy.lt::ac5ab3a6-6e8d-4e8d-a316-c586a77982ff" providerId="AD" clId="Web-{B68F2488-BD2C-7659-38F6-1196EBFC12AE}" dt="2021-06-22T21:16:30.306" v="399"/>
        <pc:sldMkLst>
          <pc:docMk/>
          <pc:sldMk cId="3289989765" sldId="319"/>
        </pc:sldMkLst>
      </pc:sldChg>
      <pc:sldChg chg="del">
        <pc:chgData name="Gabija Zelionkaitė" userId="S::gabija.zelionkaite@codeacademy.lt::ac5ab3a6-6e8d-4e8d-a316-c586a77982ff" providerId="AD" clId="Web-{B68F2488-BD2C-7659-38F6-1196EBFC12AE}" dt="2021-06-22T21:16:30.666" v="400"/>
        <pc:sldMkLst>
          <pc:docMk/>
          <pc:sldMk cId="2791651039" sldId="320"/>
        </pc:sldMkLst>
      </pc:sldChg>
      <pc:sldChg chg="del">
        <pc:chgData name="Gabija Zelionkaitė" userId="S::gabija.zelionkaite@codeacademy.lt::ac5ab3a6-6e8d-4e8d-a316-c586a77982ff" providerId="AD" clId="Web-{B68F2488-BD2C-7659-38F6-1196EBFC12AE}" dt="2021-06-22T21:16:30.963" v="401"/>
        <pc:sldMkLst>
          <pc:docMk/>
          <pc:sldMk cId="613050810" sldId="321"/>
        </pc:sldMkLst>
      </pc:sldChg>
      <pc:sldChg chg="del">
        <pc:chgData name="Gabija Zelionkaitė" userId="S::gabija.zelionkaite@codeacademy.lt::ac5ab3a6-6e8d-4e8d-a316-c586a77982ff" providerId="AD" clId="Web-{B68F2488-BD2C-7659-38F6-1196EBFC12AE}" dt="2021-06-22T21:16:31.728" v="402"/>
        <pc:sldMkLst>
          <pc:docMk/>
          <pc:sldMk cId="933426591" sldId="322"/>
        </pc:sldMkLst>
      </pc:sldChg>
      <pc:sldChg chg="del">
        <pc:chgData name="Gabija Zelionkaitė" userId="S::gabija.zelionkaite@codeacademy.lt::ac5ab3a6-6e8d-4e8d-a316-c586a77982ff" providerId="AD" clId="Web-{B68F2488-BD2C-7659-38F6-1196EBFC12AE}" dt="2021-06-22T21:16:31.994" v="403"/>
        <pc:sldMkLst>
          <pc:docMk/>
          <pc:sldMk cId="2710722585" sldId="323"/>
        </pc:sldMkLst>
      </pc:sldChg>
      <pc:sldChg chg="del">
        <pc:chgData name="Gabija Zelionkaitė" userId="S::gabija.zelionkaite@codeacademy.lt::ac5ab3a6-6e8d-4e8d-a316-c586a77982ff" providerId="AD" clId="Web-{B68F2488-BD2C-7659-38F6-1196EBFC12AE}" dt="2021-06-22T21:16:32.291" v="404"/>
        <pc:sldMkLst>
          <pc:docMk/>
          <pc:sldMk cId="1496977325" sldId="324"/>
        </pc:sldMkLst>
      </pc:sldChg>
      <pc:sldChg chg="del">
        <pc:chgData name="Gabija Zelionkaitė" userId="S::gabija.zelionkaite@codeacademy.lt::ac5ab3a6-6e8d-4e8d-a316-c586a77982ff" providerId="AD" clId="Web-{B68F2488-BD2C-7659-38F6-1196EBFC12AE}" dt="2021-06-22T21:16:32.947" v="405"/>
        <pc:sldMkLst>
          <pc:docMk/>
          <pc:sldMk cId="178838147" sldId="325"/>
        </pc:sldMkLst>
      </pc:sldChg>
      <pc:sldChg chg="del">
        <pc:chgData name="Gabija Zelionkaitė" userId="S::gabija.zelionkaite@codeacademy.lt::ac5ab3a6-6e8d-4e8d-a316-c586a77982ff" providerId="AD" clId="Web-{B68F2488-BD2C-7659-38F6-1196EBFC12AE}" dt="2021-06-22T21:16:34.291" v="406"/>
        <pc:sldMkLst>
          <pc:docMk/>
          <pc:sldMk cId="1647260662" sldId="327"/>
        </pc:sldMkLst>
      </pc:sldChg>
      <pc:sldChg chg="del">
        <pc:chgData name="Gabija Zelionkaitė" userId="S::gabija.zelionkaite@codeacademy.lt::ac5ab3a6-6e8d-4e8d-a316-c586a77982ff" providerId="AD" clId="Web-{B68F2488-BD2C-7659-38F6-1196EBFC12AE}" dt="2021-06-22T21:16:34.541" v="407"/>
        <pc:sldMkLst>
          <pc:docMk/>
          <pc:sldMk cId="1390573765" sldId="328"/>
        </pc:sldMkLst>
      </pc:sldChg>
      <pc:sldChg chg="del">
        <pc:chgData name="Gabija Zelionkaitė" userId="S::gabija.zelionkaite@codeacademy.lt::ac5ab3a6-6e8d-4e8d-a316-c586a77982ff" providerId="AD" clId="Web-{B68F2488-BD2C-7659-38F6-1196EBFC12AE}" dt="2021-06-22T21:16:35.791" v="408"/>
        <pc:sldMkLst>
          <pc:docMk/>
          <pc:sldMk cId="1782223450" sldId="329"/>
        </pc:sldMkLst>
      </pc:sldChg>
      <pc:sldChg chg="del">
        <pc:chgData name="Gabija Zelionkaitė" userId="S::gabija.zelionkaite@codeacademy.lt::ac5ab3a6-6e8d-4e8d-a316-c586a77982ff" providerId="AD" clId="Web-{B68F2488-BD2C-7659-38F6-1196EBFC12AE}" dt="2021-06-22T21:16:35.807" v="409"/>
        <pc:sldMkLst>
          <pc:docMk/>
          <pc:sldMk cId="2316499048" sldId="330"/>
        </pc:sldMkLst>
      </pc:sldChg>
      <pc:sldChg chg="del">
        <pc:chgData name="Gabija Zelionkaitė" userId="S::gabija.zelionkaite@codeacademy.lt::ac5ab3a6-6e8d-4e8d-a316-c586a77982ff" providerId="AD" clId="Web-{B68F2488-BD2C-7659-38F6-1196EBFC12AE}" dt="2021-06-22T21:16:36.229" v="410"/>
        <pc:sldMkLst>
          <pc:docMk/>
          <pc:sldMk cId="192644026" sldId="331"/>
        </pc:sldMkLst>
      </pc:sldChg>
      <pc:sldChg chg="del">
        <pc:chgData name="Gabija Zelionkaitė" userId="S::gabija.zelionkaite@codeacademy.lt::ac5ab3a6-6e8d-4e8d-a316-c586a77982ff" providerId="AD" clId="Web-{B68F2488-BD2C-7659-38F6-1196EBFC12AE}" dt="2021-06-22T21:16:37.244" v="411"/>
        <pc:sldMkLst>
          <pc:docMk/>
          <pc:sldMk cId="2047203004" sldId="332"/>
        </pc:sldMkLst>
      </pc:sldChg>
      <pc:sldChg chg="delSp modSp add replId">
        <pc:chgData name="Gabija Zelionkaitė" userId="S::gabija.zelionkaite@codeacademy.lt::ac5ab3a6-6e8d-4e8d-a316-c586a77982ff" providerId="AD" clId="Web-{B68F2488-BD2C-7659-38F6-1196EBFC12AE}" dt="2021-06-22T21:20:03.771" v="597" actId="20577"/>
        <pc:sldMkLst>
          <pc:docMk/>
          <pc:sldMk cId="2648629816" sldId="333"/>
        </pc:sldMkLst>
        <pc:spChg chg="mod">
          <ac:chgData name="Gabija Zelionkaitė" userId="S::gabija.zelionkaite@codeacademy.lt::ac5ab3a6-6e8d-4e8d-a316-c586a77982ff" providerId="AD" clId="Web-{B68F2488-BD2C-7659-38F6-1196EBFC12AE}" dt="2021-06-22T21:20:03.771" v="597" actId="20577"/>
          <ac:spMkLst>
            <pc:docMk/>
            <pc:sldMk cId="2648629816" sldId="333"/>
            <ac:spMk id="123" creationId="{00000000-0000-0000-0000-000000000000}"/>
          </ac:spMkLst>
        </pc:spChg>
        <pc:spChg chg="mod">
          <ac:chgData name="Gabija Zelionkaitė" userId="S::gabija.zelionkaite@codeacademy.lt::ac5ab3a6-6e8d-4e8d-a316-c586a77982ff" providerId="AD" clId="Web-{B68F2488-BD2C-7659-38F6-1196EBFC12AE}" dt="2021-06-22T21:16:20.603" v="395" actId="20577"/>
          <ac:spMkLst>
            <pc:docMk/>
            <pc:sldMk cId="2648629816" sldId="333"/>
            <ac:spMk id="125" creationId="{00000000-0000-0000-0000-000000000000}"/>
          </ac:spMkLst>
        </pc:spChg>
        <pc:picChg chg="del">
          <ac:chgData name="Gabija Zelionkaitė" userId="S::gabija.zelionkaite@codeacademy.lt::ac5ab3a6-6e8d-4e8d-a316-c586a77982ff" providerId="AD" clId="Web-{B68F2488-BD2C-7659-38F6-1196EBFC12AE}" dt="2021-06-22T21:13:59.079" v="137"/>
          <ac:picMkLst>
            <pc:docMk/>
            <pc:sldMk cId="2648629816" sldId="333"/>
            <ac:picMk id="2" creationId="{6D8E1783-F993-4009-B04E-35EE9141DF3F}"/>
          </ac:picMkLst>
        </pc:picChg>
      </pc:sldChg>
      <pc:sldChg chg="modSp add">
        <pc:chgData name="Gabija Zelionkaitė" userId="S::gabija.zelionkaite@codeacademy.lt::ac5ab3a6-6e8d-4e8d-a316-c586a77982ff" providerId="AD" clId="Web-{B68F2488-BD2C-7659-38F6-1196EBFC12AE}" dt="2021-06-22T21:19:02.690" v="535" actId="20577"/>
        <pc:sldMkLst>
          <pc:docMk/>
          <pc:sldMk cId="572271074" sldId="334"/>
        </pc:sldMkLst>
        <pc:spChg chg="mod">
          <ac:chgData name="Gabija Zelionkaitė" userId="S::gabija.zelionkaite@codeacademy.lt::ac5ab3a6-6e8d-4e8d-a316-c586a77982ff" providerId="AD" clId="Web-{B68F2488-BD2C-7659-38F6-1196EBFC12AE}" dt="2021-06-22T21:19:02.690" v="535" actId="20577"/>
          <ac:spMkLst>
            <pc:docMk/>
            <pc:sldMk cId="572271074" sldId="334"/>
            <ac:spMk id="7" creationId="{8393EA32-1E5C-4940-ABB7-ACA92E12BC62}"/>
          </ac:spMkLst>
        </pc:spChg>
        <pc:spChg chg="mod">
          <ac:chgData name="Gabija Zelionkaitė" userId="S::gabija.zelionkaite@codeacademy.lt::ac5ab3a6-6e8d-4e8d-a316-c586a77982ff" providerId="AD" clId="Web-{B68F2488-BD2C-7659-38F6-1196EBFC12AE}" dt="2021-06-22T21:17:47.670" v="424" actId="20577"/>
          <ac:spMkLst>
            <pc:docMk/>
            <pc:sldMk cId="572271074" sldId="334"/>
            <ac:spMk id="194" creationId="{00000000-0000-0000-0000-000000000000}"/>
          </ac:spMkLst>
        </pc:spChg>
      </pc:sldChg>
      <pc:sldChg chg="modSp add replId">
        <pc:chgData name="Gabija Zelionkaitė" userId="S::gabija.zelionkaite@codeacademy.lt::ac5ab3a6-6e8d-4e8d-a316-c586a77982ff" providerId="AD" clId="Web-{B68F2488-BD2C-7659-38F6-1196EBFC12AE}" dt="2021-06-22T21:20:02.615" v="596" actId="20577"/>
        <pc:sldMkLst>
          <pc:docMk/>
          <pc:sldMk cId="3282402258" sldId="335"/>
        </pc:sldMkLst>
        <pc:spChg chg="mod">
          <ac:chgData name="Gabija Zelionkaitė" userId="S::gabija.zelionkaite@codeacademy.lt::ac5ab3a6-6e8d-4e8d-a316-c586a77982ff" providerId="AD" clId="Web-{B68F2488-BD2C-7659-38F6-1196EBFC12AE}" dt="2021-06-22T21:20:02.615" v="596" actId="20577"/>
          <ac:spMkLst>
            <pc:docMk/>
            <pc:sldMk cId="3282402258" sldId="335"/>
            <ac:spMk id="123" creationId="{00000000-0000-0000-0000-000000000000}"/>
          </ac:spMkLst>
        </pc:spChg>
        <pc:spChg chg="mod">
          <ac:chgData name="Gabija Zelionkaitė" userId="S::gabija.zelionkaite@codeacademy.lt::ac5ab3a6-6e8d-4e8d-a316-c586a77982ff" providerId="AD" clId="Web-{B68F2488-BD2C-7659-38F6-1196EBFC12AE}" dt="2021-06-22T21:19:40.692" v="566" actId="20577"/>
          <ac:spMkLst>
            <pc:docMk/>
            <pc:sldMk cId="3282402258" sldId="335"/>
            <ac:spMk id="125" creationId="{00000000-0000-0000-0000-000000000000}"/>
          </ac:spMkLst>
        </pc:spChg>
      </pc:sldChg>
      <pc:sldChg chg="modSp add del replId">
        <pc:chgData name="Gabija Zelionkaitė" userId="S::gabija.zelionkaite@codeacademy.lt::ac5ab3a6-6e8d-4e8d-a316-c586a77982ff" providerId="AD" clId="Web-{B68F2488-BD2C-7659-38F6-1196EBFC12AE}" dt="2021-06-22T21:20:22.850" v="601"/>
        <pc:sldMkLst>
          <pc:docMk/>
          <pc:sldMk cId="111981617" sldId="336"/>
        </pc:sldMkLst>
        <pc:spChg chg="mod">
          <ac:chgData name="Gabija Zelionkaitė" userId="S::gabija.zelionkaite@codeacademy.lt::ac5ab3a6-6e8d-4e8d-a316-c586a77982ff" providerId="AD" clId="Web-{B68F2488-BD2C-7659-38F6-1196EBFC12AE}" dt="2021-06-22T21:20:00.037" v="594" actId="20577"/>
          <ac:spMkLst>
            <pc:docMk/>
            <pc:sldMk cId="111981617" sldId="336"/>
            <ac:spMk id="123" creationId="{00000000-0000-0000-0000-000000000000}"/>
          </ac:spMkLst>
        </pc:spChg>
        <pc:spChg chg="mod">
          <ac:chgData name="Gabija Zelionkaitė" userId="S::gabija.zelionkaite@codeacademy.lt::ac5ab3a6-6e8d-4e8d-a316-c586a77982ff" providerId="AD" clId="Web-{B68F2488-BD2C-7659-38F6-1196EBFC12AE}" dt="2021-06-22T21:20:22.585" v="600" actId="20577"/>
          <ac:spMkLst>
            <pc:docMk/>
            <pc:sldMk cId="111981617" sldId="336"/>
            <ac:spMk id="125" creationId="{00000000-0000-0000-0000-000000000000}"/>
          </ac:spMkLst>
        </pc:spChg>
      </pc:sldChg>
      <pc:sldChg chg="addSp modSp add replId">
        <pc:chgData name="Gabija Zelionkaitė" userId="S::gabija.zelionkaite@codeacademy.lt::ac5ab3a6-6e8d-4e8d-a316-c586a77982ff" providerId="AD" clId="Web-{B68F2488-BD2C-7659-38F6-1196EBFC12AE}" dt="2021-06-22T21:21:41.152" v="725" actId="1076"/>
        <pc:sldMkLst>
          <pc:docMk/>
          <pc:sldMk cId="1347129815" sldId="336"/>
        </pc:sldMkLst>
        <pc:spChg chg="mod">
          <ac:chgData name="Gabija Zelionkaitė" userId="S::gabija.zelionkaite@codeacademy.lt::ac5ab3a6-6e8d-4e8d-a316-c586a77982ff" providerId="AD" clId="Web-{B68F2488-BD2C-7659-38F6-1196EBFC12AE}" dt="2021-06-22T21:20:32.757" v="612" actId="20577"/>
          <ac:spMkLst>
            <pc:docMk/>
            <pc:sldMk cId="1347129815" sldId="336"/>
            <ac:spMk id="123" creationId="{00000000-0000-0000-0000-000000000000}"/>
          </ac:spMkLst>
        </pc:spChg>
        <pc:spChg chg="mod">
          <ac:chgData name="Gabija Zelionkaitė" userId="S::gabija.zelionkaite@codeacademy.lt::ac5ab3a6-6e8d-4e8d-a316-c586a77982ff" providerId="AD" clId="Web-{B68F2488-BD2C-7659-38F6-1196EBFC12AE}" dt="2021-06-22T21:21:32.042" v="722" actId="20577"/>
          <ac:spMkLst>
            <pc:docMk/>
            <pc:sldMk cId="1347129815" sldId="336"/>
            <ac:spMk id="125" creationId="{00000000-0000-0000-0000-000000000000}"/>
          </ac:spMkLst>
        </pc:spChg>
        <pc:picChg chg="add mod">
          <ac:chgData name="Gabija Zelionkaitė" userId="S::gabija.zelionkaite@codeacademy.lt::ac5ab3a6-6e8d-4e8d-a316-c586a77982ff" providerId="AD" clId="Web-{B68F2488-BD2C-7659-38F6-1196EBFC12AE}" dt="2021-06-22T21:21:41.152" v="725" actId="1076"/>
          <ac:picMkLst>
            <pc:docMk/>
            <pc:sldMk cId="1347129815" sldId="336"/>
            <ac:picMk id="2" creationId="{2073649B-6621-4014-82CF-51231A797093}"/>
          </ac:picMkLst>
        </pc:picChg>
      </pc:sldChg>
      <pc:sldChg chg="modSp add replId">
        <pc:chgData name="Gabija Zelionkaitė" userId="S::gabija.zelionkaite@codeacademy.lt::ac5ab3a6-6e8d-4e8d-a316-c586a77982ff" providerId="AD" clId="Web-{B68F2488-BD2C-7659-38F6-1196EBFC12AE}" dt="2021-06-22T21:27:05.013" v="1308" actId="20577"/>
        <pc:sldMkLst>
          <pc:docMk/>
          <pc:sldMk cId="1886250075" sldId="337"/>
        </pc:sldMkLst>
        <pc:spChg chg="mod">
          <ac:chgData name="Gabija Zelionkaitė" userId="S::gabija.zelionkaite@codeacademy.lt::ac5ab3a6-6e8d-4e8d-a316-c586a77982ff" providerId="AD" clId="Web-{B68F2488-BD2C-7659-38F6-1196EBFC12AE}" dt="2021-06-22T21:27:05.013" v="1308" actId="20577"/>
          <ac:spMkLst>
            <pc:docMk/>
            <pc:sldMk cId="1886250075" sldId="337"/>
            <ac:spMk id="7" creationId="{8393EA32-1E5C-4940-ABB7-ACA92E12BC62}"/>
          </ac:spMkLst>
        </pc:spChg>
        <pc:spChg chg="mod">
          <ac:chgData name="Gabija Zelionkaitė" userId="S::gabija.zelionkaite@codeacademy.lt::ac5ab3a6-6e8d-4e8d-a316-c586a77982ff" providerId="AD" clId="Web-{B68F2488-BD2C-7659-38F6-1196EBFC12AE}" dt="2021-06-22T21:21:57.981" v="728" actId="20577"/>
          <ac:spMkLst>
            <pc:docMk/>
            <pc:sldMk cId="1886250075" sldId="337"/>
            <ac:spMk id="10" creationId="{5370151D-47F6-1A41-84B1-BB942B57263B}"/>
          </ac:spMkLst>
        </pc:spChg>
      </pc:sldChg>
      <pc:sldChg chg="add del replId">
        <pc:chgData name="Gabija Zelionkaitė" userId="S::gabija.zelionkaite@codeacademy.lt::ac5ab3a6-6e8d-4e8d-a316-c586a77982ff" providerId="AD" clId="Web-{B68F2488-BD2C-7659-38F6-1196EBFC12AE}" dt="2021-06-22T21:20:39.008" v="619"/>
        <pc:sldMkLst>
          <pc:docMk/>
          <pc:sldMk cId="3871045736" sldId="337"/>
        </pc:sldMkLst>
      </pc:sldChg>
      <pc:sldMasterChg chg="addSldLayout modSldLayout">
        <pc:chgData name="Gabija Zelionkaitė" userId="S::gabija.zelionkaite@codeacademy.lt::ac5ab3a6-6e8d-4e8d-a316-c586a77982ff" providerId="AD" clId="Web-{B68F2488-BD2C-7659-38F6-1196EBFC12AE}" dt="2021-06-22T21:17:36.607" v="420"/>
        <pc:sldMasterMkLst>
          <pc:docMk/>
          <pc:sldMasterMk cId="1776694275" sldId="2147483656"/>
        </pc:sldMasterMkLst>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268556976" sldId="2147483659"/>
          </pc:sldLayoutMkLst>
        </pc:sldLayoutChg>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1796603254" sldId="2147483660"/>
          </pc:sldLayoutMkLst>
        </pc:sldLayoutChg>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716865382" sldId="2147483662"/>
          </pc:sldLayoutMkLst>
        </pc:sldLayoutChg>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852130849" sldId="2147483663"/>
          </pc:sldLayoutMkLst>
        </pc:sldLayoutChg>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2524930673" sldId="2147483664"/>
          </pc:sldLayoutMkLst>
        </pc:sldLayoutChg>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1137566188" sldId="2147483665"/>
          </pc:sldLayoutMkLst>
        </pc:sldLayoutChg>
        <pc:sldLayoutChg chg="add">
          <pc:chgData name="Gabija Zelionkaitė" userId="S::gabija.zelionkaite@codeacademy.lt::ac5ab3a6-6e8d-4e8d-a316-c586a77982ff" providerId="AD" clId="Web-{B68F2488-BD2C-7659-38F6-1196EBFC12AE}" dt="2021-06-22T21:17:36.607" v="420"/>
          <pc:sldLayoutMkLst>
            <pc:docMk/>
            <pc:sldMasterMk cId="1776694275" sldId="2147483656"/>
            <pc:sldLayoutMk cId="1989015384" sldId="2147483667"/>
          </pc:sldLayoutMkLst>
        </pc:sldLayoutChg>
        <pc:sldLayoutChg chg="replId">
          <pc:chgData name="Gabija Zelionkaitė" userId="S::gabija.zelionkaite@codeacademy.lt::ac5ab3a6-6e8d-4e8d-a316-c586a77982ff" providerId="AD" clId="Web-{B68F2488-BD2C-7659-38F6-1196EBFC12AE}" dt="2021-06-22T21:17:36.607" v="420"/>
          <pc:sldLayoutMkLst>
            <pc:docMk/>
            <pc:sldMasterMk cId="1776694275" sldId="2147483656"/>
            <pc:sldLayoutMk cId="500951074" sldId="2147483694"/>
          </pc:sldLayoutMkLst>
        </pc:sldLayoutChg>
        <pc:sldLayoutChg chg="replId">
          <pc:chgData name="Gabija Zelionkaitė" userId="S::gabija.zelionkaite@codeacademy.lt::ac5ab3a6-6e8d-4e8d-a316-c586a77982ff" providerId="AD" clId="Web-{B68F2488-BD2C-7659-38F6-1196EBFC12AE}" dt="2021-06-22T21:17:36.607" v="420"/>
          <pc:sldLayoutMkLst>
            <pc:docMk/>
            <pc:sldMasterMk cId="1776694275" sldId="2147483656"/>
            <pc:sldLayoutMk cId="3941247871" sldId="2147483695"/>
          </pc:sldLayoutMkLst>
        </pc:sldLayoutChg>
      </pc:sldMasterChg>
    </pc:docChg>
  </pc:docChgLst>
  <pc:docChgLst>
    <pc:chgData name="Gabija Zelionkaitė" userId="S::gabija.zelionkaite@codeacademy.lt::ac5ab3a6-6e8d-4e8d-a316-c586a77982ff" providerId="AD" clId="Web-{896FC59A-7BAE-7CCE-3DDF-6C257E3B48C4}"/>
    <pc:docChg chg="addSld delSld modSld sldOrd">
      <pc:chgData name="Gabija Zelionkaitė" userId="S::gabija.zelionkaite@codeacademy.lt::ac5ab3a6-6e8d-4e8d-a316-c586a77982ff" providerId="AD" clId="Web-{896FC59A-7BAE-7CCE-3DDF-6C257E3B48C4}" dt="2021-06-21T14:02:01.071" v="2818" actId="20577"/>
      <pc:docMkLst>
        <pc:docMk/>
      </pc:docMkLst>
      <pc:sldChg chg="del">
        <pc:chgData name="Gabija Zelionkaitė" userId="S::gabija.zelionkaite@codeacademy.lt::ac5ab3a6-6e8d-4e8d-a316-c586a77982ff" providerId="AD" clId="Web-{896FC59A-7BAE-7CCE-3DDF-6C257E3B48C4}" dt="2021-06-21T12:57:37.748" v="4"/>
        <pc:sldMkLst>
          <pc:docMk/>
          <pc:sldMk cId="0" sldId="259"/>
        </pc:sldMkLst>
      </pc:sldChg>
      <pc:sldChg chg="add del">
        <pc:chgData name="Gabija Zelionkaitė" userId="S::gabija.zelionkaite@codeacademy.lt::ac5ab3a6-6e8d-4e8d-a316-c586a77982ff" providerId="AD" clId="Web-{896FC59A-7BAE-7CCE-3DDF-6C257E3B48C4}" dt="2021-06-21T13:05:41.201" v="286"/>
        <pc:sldMkLst>
          <pc:docMk/>
          <pc:sldMk cId="0" sldId="260"/>
        </pc:sldMkLst>
      </pc:sldChg>
      <pc:sldChg chg="del">
        <pc:chgData name="Gabija Zelionkaitė" userId="S::gabija.zelionkaite@codeacademy.lt::ac5ab3a6-6e8d-4e8d-a316-c586a77982ff" providerId="AD" clId="Web-{896FC59A-7BAE-7CCE-3DDF-6C257E3B48C4}" dt="2021-06-21T13:09:06.776" v="459"/>
        <pc:sldMkLst>
          <pc:docMk/>
          <pc:sldMk cId="0" sldId="261"/>
        </pc:sldMkLst>
      </pc:sldChg>
      <pc:sldChg chg="del">
        <pc:chgData name="Gabija Zelionkaitė" userId="S::gabija.zelionkaite@codeacademy.lt::ac5ab3a6-6e8d-4e8d-a316-c586a77982ff" providerId="AD" clId="Web-{896FC59A-7BAE-7CCE-3DDF-6C257E3B48C4}" dt="2021-06-21T13:26:40.312" v="662"/>
        <pc:sldMkLst>
          <pc:docMk/>
          <pc:sldMk cId="0" sldId="262"/>
        </pc:sldMkLst>
      </pc:sldChg>
      <pc:sldChg chg="del">
        <pc:chgData name="Gabija Zelionkaitė" userId="S::gabija.zelionkaite@codeacademy.lt::ac5ab3a6-6e8d-4e8d-a316-c586a77982ff" providerId="AD" clId="Web-{896FC59A-7BAE-7CCE-3DDF-6C257E3B48C4}" dt="2021-06-21T13:29:54.965" v="819"/>
        <pc:sldMkLst>
          <pc:docMk/>
          <pc:sldMk cId="0" sldId="263"/>
        </pc:sldMkLst>
      </pc:sldChg>
      <pc:sldChg chg="del">
        <pc:chgData name="Gabija Zelionkaitė" userId="S::gabija.zelionkaite@codeacademy.lt::ac5ab3a6-6e8d-4e8d-a316-c586a77982ff" providerId="AD" clId="Web-{896FC59A-7BAE-7CCE-3DDF-6C257E3B48C4}" dt="2021-06-21T13:33:14.915" v="959"/>
        <pc:sldMkLst>
          <pc:docMk/>
          <pc:sldMk cId="0" sldId="264"/>
        </pc:sldMkLst>
      </pc:sldChg>
      <pc:sldChg chg="del">
        <pc:chgData name="Gabija Zelionkaitė" userId="S::gabija.zelionkaite@codeacademy.lt::ac5ab3a6-6e8d-4e8d-a316-c586a77982ff" providerId="AD" clId="Web-{896FC59A-7BAE-7CCE-3DDF-6C257E3B48C4}" dt="2021-06-21T13:38:11.012" v="1206"/>
        <pc:sldMkLst>
          <pc:docMk/>
          <pc:sldMk cId="0" sldId="265"/>
        </pc:sldMkLst>
      </pc:sldChg>
      <pc:sldChg chg="del">
        <pc:chgData name="Gabija Zelionkaitė" userId="S::gabija.zelionkaite@codeacademy.lt::ac5ab3a6-6e8d-4e8d-a316-c586a77982ff" providerId="AD" clId="Web-{896FC59A-7BAE-7CCE-3DDF-6C257E3B48C4}" dt="2021-06-21T13:38:12.699" v="1207"/>
        <pc:sldMkLst>
          <pc:docMk/>
          <pc:sldMk cId="0" sldId="266"/>
        </pc:sldMkLst>
      </pc:sldChg>
      <pc:sldChg chg="del">
        <pc:chgData name="Gabija Zelionkaitė" userId="S::gabija.zelionkaite@codeacademy.lt::ac5ab3a6-6e8d-4e8d-a316-c586a77982ff" providerId="AD" clId="Web-{896FC59A-7BAE-7CCE-3DDF-6C257E3B48C4}" dt="2021-06-21T13:39:09.078" v="1356"/>
        <pc:sldMkLst>
          <pc:docMk/>
          <pc:sldMk cId="0" sldId="267"/>
        </pc:sldMkLst>
      </pc:sldChg>
      <pc:sldChg chg="del">
        <pc:chgData name="Gabija Zelionkaitė" userId="S::gabija.zelionkaite@codeacademy.lt::ac5ab3a6-6e8d-4e8d-a316-c586a77982ff" providerId="AD" clId="Web-{896FC59A-7BAE-7CCE-3DDF-6C257E3B48C4}" dt="2021-06-21T13:40:02.722" v="1393"/>
        <pc:sldMkLst>
          <pc:docMk/>
          <pc:sldMk cId="0" sldId="268"/>
        </pc:sldMkLst>
      </pc:sldChg>
      <pc:sldChg chg="del">
        <pc:chgData name="Gabija Zelionkaitė" userId="S::gabija.zelionkaite@codeacademy.lt::ac5ab3a6-6e8d-4e8d-a316-c586a77982ff" providerId="AD" clId="Web-{896FC59A-7BAE-7CCE-3DDF-6C257E3B48C4}" dt="2021-06-21T13:40:34.021" v="1406"/>
        <pc:sldMkLst>
          <pc:docMk/>
          <pc:sldMk cId="0" sldId="269"/>
        </pc:sldMkLst>
      </pc:sldChg>
      <pc:sldChg chg="del">
        <pc:chgData name="Gabija Zelionkaitė" userId="S::gabija.zelionkaite@codeacademy.lt::ac5ab3a6-6e8d-4e8d-a316-c586a77982ff" providerId="AD" clId="Web-{896FC59A-7BAE-7CCE-3DDF-6C257E3B48C4}" dt="2021-06-21T13:44:15.037" v="1569"/>
        <pc:sldMkLst>
          <pc:docMk/>
          <pc:sldMk cId="0" sldId="270"/>
        </pc:sldMkLst>
      </pc:sldChg>
      <pc:sldChg chg="del">
        <pc:chgData name="Gabija Zelionkaitė" userId="S::gabija.zelionkaite@codeacademy.lt::ac5ab3a6-6e8d-4e8d-a316-c586a77982ff" providerId="AD" clId="Web-{896FC59A-7BAE-7CCE-3DDF-6C257E3B48C4}" dt="2021-06-21T13:46:59.015" v="1674"/>
        <pc:sldMkLst>
          <pc:docMk/>
          <pc:sldMk cId="0" sldId="271"/>
        </pc:sldMkLst>
      </pc:sldChg>
      <pc:sldChg chg="del">
        <pc:chgData name="Gabija Zelionkaitė" userId="S::gabija.zelionkaite@codeacademy.lt::ac5ab3a6-6e8d-4e8d-a316-c586a77982ff" providerId="AD" clId="Web-{896FC59A-7BAE-7CCE-3DDF-6C257E3B48C4}" dt="2021-06-21T13:48:01.846" v="1724"/>
        <pc:sldMkLst>
          <pc:docMk/>
          <pc:sldMk cId="0" sldId="272"/>
        </pc:sldMkLst>
      </pc:sldChg>
      <pc:sldChg chg="del">
        <pc:chgData name="Gabija Zelionkaitė" userId="S::gabija.zelionkaite@codeacademy.lt::ac5ab3a6-6e8d-4e8d-a316-c586a77982ff" providerId="AD" clId="Web-{896FC59A-7BAE-7CCE-3DDF-6C257E3B48C4}" dt="2021-06-21T13:48:33.646" v="1740"/>
        <pc:sldMkLst>
          <pc:docMk/>
          <pc:sldMk cId="0" sldId="273"/>
        </pc:sldMkLst>
      </pc:sldChg>
      <pc:sldChg chg="del">
        <pc:chgData name="Gabija Zelionkaitė" userId="S::gabija.zelionkaite@codeacademy.lt::ac5ab3a6-6e8d-4e8d-a316-c586a77982ff" providerId="AD" clId="Web-{896FC59A-7BAE-7CCE-3DDF-6C257E3B48C4}" dt="2021-06-21T13:54:44.652" v="2135"/>
        <pc:sldMkLst>
          <pc:docMk/>
          <pc:sldMk cId="0" sldId="274"/>
        </pc:sldMkLst>
      </pc:sldChg>
      <pc:sldChg chg="del">
        <pc:chgData name="Gabija Zelionkaitė" userId="S::gabija.zelionkaite@codeacademy.lt::ac5ab3a6-6e8d-4e8d-a316-c586a77982ff" providerId="AD" clId="Web-{896FC59A-7BAE-7CCE-3DDF-6C257E3B48C4}" dt="2021-06-21T13:56:46.629" v="2302"/>
        <pc:sldMkLst>
          <pc:docMk/>
          <pc:sldMk cId="0" sldId="275"/>
        </pc:sldMkLst>
      </pc:sldChg>
      <pc:sldChg chg="del">
        <pc:chgData name="Gabija Zelionkaitė" userId="S::gabija.zelionkaite@codeacademy.lt::ac5ab3a6-6e8d-4e8d-a316-c586a77982ff" providerId="AD" clId="Web-{896FC59A-7BAE-7CCE-3DDF-6C257E3B48C4}" dt="2021-06-21T13:59:03.638" v="2563"/>
        <pc:sldMkLst>
          <pc:docMk/>
          <pc:sldMk cId="0" sldId="276"/>
        </pc:sldMkLst>
      </pc:sldChg>
      <pc:sldChg chg="del">
        <pc:chgData name="Gabija Zelionkaitė" userId="S::gabija.zelionkaite@codeacademy.lt::ac5ab3a6-6e8d-4e8d-a316-c586a77982ff" providerId="AD" clId="Web-{896FC59A-7BAE-7CCE-3DDF-6C257E3B48C4}" dt="2021-06-21T14:01:47.148" v="2811"/>
        <pc:sldMkLst>
          <pc:docMk/>
          <pc:sldMk cId="0" sldId="277"/>
        </pc:sldMkLst>
      </pc:sldChg>
      <pc:sldChg chg="del">
        <pc:chgData name="Gabija Zelionkaitė" userId="S::gabija.zelionkaite@codeacademy.lt::ac5ab3a6-6e8d-4e8d-a316-c586a77982ff" providerId="AD" clId="Web-{896FC59A-7BAE-7CCE-3DDF-6C257E3B48C4}" dt="2021-06-21T14:01:49.273" v="2812"/>
        <pc:sldMkLst>
          <pc:docMk/>
          <pc:sldMk cId="0" sldId="278"/>
        </pc:sldMkLst>
      </pc:sldChg>
      <pc:sldChg chg="modSp">
        <pc:chgData name="Gabija Zelionkaitė" userId="S::gabija.zelionkaite@codeacademy.lt::ac5ab3a6-6e8d-4e8d-a316-c586a77982ff" providerId="AD" clId="Web-{896FC59A-7BAE-7CCE-3DDF-6C257E3B48C4}" dt="2021-06-21T12:56:55.839" v="3"/>
        <pc:sldMkLst>
          <pc:docMk/>
          <pc:sldMk cId="3060147781" sldId="283"/>
        </pc:sldMkLst>
        <pc:graphicFrameChg chg="modGraphic">
          <ac:chgData name="Gabija Zelionkaitė" userId="S::gabija.zelionkaite@codeacademy.lt::ac5ab3a6-6e8d-4e8d-a316-c586a77982ff" providerId="AD" clId="Web-{896FC59A-7BAE-7CCE-3DDF-6C257E3B48C4}" dt="2021-06-21T12:56:55.839" v="3"/>
          <ac:graphicFrameMkLst>
            <pc:docMk/>
            <pc:sldMk cId="3060147781" sldId="283"/>
            <ac:graphicFrameMk id="2" creationId="{65BFF46A-6EB0-4F7A-9018-17899FAF9BA6}"/>
          </ac:graphicFrameMkLst>
        </pc:graphicFrameChg>
      </pc:sldChg>
      <pc:sldChg chg="add del replId">
        <pc:chgData name="Gabija Zelionkaitė" userId="S::gabija.zelionkaite@codeacademy.lt::ac5ab3a6-6e8d-4e8d-a316-c586a77982ff" providerId="AD" clId="Web-{896FC59A-7BAE-7CCE-3DDF-6C257E3B48C4}" dt="2021-06-21T13:26:22.170" v="658"/>
        <pc:sldMkLst>
          <pc:docMk/>
          <pc:sldMk cId="944141025" sldId="284"/>
        </pc:sldMkLst>
      </pc:sldChg>
      <pc:sldChg chg="addSp delSp modSp add replId">
        <pc:chgData name="Gabija Zelionkaitė" userId="S::gabija.zelionkaite@codeacademy.lt::ac5ab3a6-6e8d-4e8d-a316-c586a77982ff" providerId="AD" clId="Web-{896FC59A-7BAE-7CCE-3DDF-6C257E3B48C4}" dt="2021-06-21T13:26:37.374" v="661" actId="20577"/>
        <pc:sldMkLst>
          <pc:docMk/>
          <pc:sldMk cId="2968645670" sldId="285"/>
        </pc:sldMkLst>
        <pc:spChg chg="add del mod">
          <ac:chgData name="Gabija Zelionkaitė" userId="S::gabija.zelionkaite@codeacademy.lt::ac5ab3a6-6e8d-4e8d-a316-c586a77982ff" providerId="AD" clId="Web-{896FC59A-7BAE-7CCE-3DDF-6C257E3B48C4}" dt="2021-06-21T13:03:14.863" v="260"/>
          <ac:spMkLst>
            <pc:docMk/>
            <pc:sldMk cId="2968645670" sldId="285"/>
            <ac:spMk id="59" creationId="{53D3B2FE-7680-47FA-9674-9FBDA205DA21}"/>
          </ac:spMkLst>
        </pc:spChg>
        <pc:spChg chg="mod">
          <ac:chgData name="Gabija Zelionkaitė" userId="S::gabija.zelionkaite@codeacademy.lt::ac5ab3a6-6e8d-4e8d-a316-c586a77982ff" providerId="AD" clId="Web-{896FC59A-7BAE-7CCE-3DDF-6C257E3B48C4}" dt="2021-06-21T13:04:05.664" v="270" actId="20577"/>
          <ac:spMkLst>
            <pc:docMk/>
            <pc:sldMk cId="2968645670" sldId="285"/>
            <ac:spMk id="212" creationId="{00000000-0000-0000-0000-000000000000}"/>
          </ac:spMkLst>
        </pc:spChg>
        <pc:spChg chg="mod">
          <ac:chgData name="Gabija Zelionkaitė" userId="S::gabija.zelionkaite@codeacademy.lt::ac5ab3a6-6e8d-4e8d-a316-c586a77982ff" providerId="AD" clId="Web-{896FC59A-7BAE-7CCE-3DDF-6C257E3B48C4}" dt="2021-06-21T13:26:37.374" v="661" actId="20577"/>
          <ac:spMkLst>
            <pc:docMk/>
            <pc:sldMk cId="2968645670" sldId="285"/>
            <ac:spMk id="213" creationId="{00000000-0000-0000-0000-000000000000}"/>
          </ac:spMkLst>
        </pc:spChg>
        <pc:spChg chg="del">
          <ac:chgData name="Gabija Zelionkaitė" userId="S::gabija.zelionkaite@codeacademy.lt::ac5ab3a6-6e8d-4e8d-a316-c586a77982ff" providerId="AD" clId="Web-{896FC59A-7BAE-7CCE-3DDF-6C257E3B48C4}" dt="2021-06-21T13:00:36.369" v="228"/>
          <ac:spMkLst>
            <pc:docMk/>
            <pc:sldMk cId="2968645670" sldId="285"/>
            <ac:spMk id="214" creationId="{00000000-0000-0000-0000-000000000000}"/>
          </ac:spMkLst>
        </pc:spChg>
        <pc:spChg chg="mod">
          <ac:chgData name="Gabija Zelionkaitė" userId="S::gabija.zelionkaite@codeacademy.lt::ac5ab3a6-6e8d-4e8d-a316-c586a77982ff" providerId="AD" clId="Web-{896FC59A-7BAE-7CCE-3DDF-6C257E3B48C4}" dt="2021-06-21T13:04:41.260" v="275" actId="20577"/>
          <ac:spMkLst>
            <pc:docMk/>
            <pc:sldMk cId="2968645670" sldId="285"/>
            <ac:spMk id="216" creationId="{00000000-0000-0000-0000-000000000000}"/>
          </ac:spMkLst>
        </pc:spChg>
        <pc:graphicFrameChg chg="modGraphic">
          <ac:chgData name="Gabija Zelionkaitė" userId="S::gabija.zelionkaite@codeacademy.lt::ac5ab3a6-6e8d-4e8d-a316-c586a77982ff" providerId="AD" clId="Web-{896FC59A-7BAE-7CCE-3DDF-6C257E3B48C4}" dt="2021-06-21T13:05:22.986" v="281" actId="20577"/>
          <ac:graphicFrameMkLst>
            <pc:docMk/>
            <pc:sldMk cId="2968645670" sldId="285"/>
            <ac:graphicFrameMk id="2" creationId="{65BFF46A-6EB0-4F7A-9018-17899FAF9BA6}"/>
          </ac:graphicFrameMkLst>
        </pc:graphicFrameChg>
      </pc:sldChg>
      <pc:sldChg chg="addSp delSp modSp add">
        <pc:chgData name="Gabija Zelionkaitė" userId="S::gabija.zelionkaite@codeacademy.lt::ac5ab3a6-6e8d-4e8d-a316-c586a77982ff" providerId="AD" clId="Web-{896FC59A-7BAE-7CCE-3DDF-6C257E3B48C4}" dt="2021-06-21T13:08:03.507" v="458"/>
        <pc:sldMkLst>
          <pc:docMk/>
          <pc:sldMk cId="3892610963" sldId="286"/>
        </pc:sldMkLst>
        <pc:spChg chg="del">
          <ac:chgData name="Gabija Zelionkaitė" userId="S::gabija.zelionkaite@codeacademy.lt::ac5ab3a6-6e8d-4e8d-a316-c586a77982ff" providerId="AD" clId="Web-{896FC59A-7BAE-7CCE-3DDF-6C257E3B48C4}" dt="2021-06-21T13:06:13.656" v="294"/>
          <ac:spMkLst>
            <pc:docMk/>
            <pc:sldMk cId="3892610963" sldId="286"/>
            <ac:spMk id="5" creationId="{63FE732A-1A12-4023-9977-18B960D92D6A}"/>
          </ac:spMkLst>
        </pc:spChg>
        <pc:spChg chg="mod">
          <ac:chgData name="Gabija Zelionkaitė" userId="S::gabija.zelionkaite@codeacademy.lt::ac5ab3a6-6e8d-4e8d-a316-c586a77982ff" providerId="AD" clId="Web-{896FC59A-7BAE-7CCE-3DDF-6C257E3B48C4}" dt="2021-06-21T13:06:07.984" v="293" actId="20577"/>
          <ac:spMkLst>
            <pc:docMk/>
            <pc:sldMk cId="3892610963" sldId="286"/>
            <ac:spMk id="199" creationId="{00000000-0000-0000-0000-000000000000}"/>
          </ac:spMkLst>
        </pc:spChg>
        <pc:graphicFrameChg chg="add mod modGraphic">
          <ac:chgData name="Gabija Zelionkaitė" userId="S::gabija.zelionkaite@codeacademy.lt::ac5ab3a6-6e8d-4e8d-a316-c586a77982ff" providerId="AD" clId="Web-{896FC59A-7BAE-7CCE-3DDF-6C257E3B48C4}" dt="2021-06-21T13:08:03.507" v="458"/>
          <ac:graphicFrameMkLst>
            <pc:docMk/>
            <pc:sldMk cId="3892610963" sldId="286"/>
            <ac:graphicFrameMk id="2" creationId="{8A05B60F-6E19-4099-B029-B2C13AB1455D}"/>
          </ac:graphicFrameMkLst>
        </pc:graphicFrameChg>
      </pc:sldChg>
      <pc:sldChg chg="add del replId">
        <pc:chgData name="Gabija Zelionkaitė" userId="S::gabija.zelionkaite@codeacademy.lt::ac5ab3a6-6e8d-4e8d-a316-c586a77982ff" providerId="AD" clId="Web-{896FC59A-7BAE-7CCE-3DDF-6C257E3B48C4}" dt="2021-06-21T13:09:18.746" v="461"/>
        <pc:sldMkLst>
          <pc:docMk/>
          <pc:sldMk cId="648076480" sldId="287"/>
        </pc:sldMkLst>
      </pc:sldChg>
      <pc:sldChg chg="addSp delSp modSp add replId">
        <pc:chgData name="Gabija Zelionkaitė" userId="S::gabija.zelionkaite@codeacademy.lt::ac5ab3a6-6e8d-4e8d-a316-c586a77982ff" providerId="AD" clId="Web-{896FC59A-7BAE-7CCE-3DDF-6C257E3B48C4}" dt="2021-06-21T13:26:29.655" v="659" actId="20577"/>
        <pc:sldMkLst>
          <pc:docMk/>
          <pc:sldMk cId="2895828855" sldId="287"/>
        </pc:sldMkLst>
        <pc:spChg chg="add del mod">
          <ac:chgData name="Gabija Zelionkaitė" userId="S::gabija.zelionkaite@codeacademy.lt::ac5ab3a6-6e8d-4e8d-a316-c586a77982ff" providerId="AD" clId="Web-{896FC59A-7BAE-7CCE-3DDF-6C257E3B48C4}" dt="2021-06-21T13:10:37.704" v="501"/>
          <ac:spMkLst>
            <pc:docMk/>
            <pc:sldMk cId="2895828855" sldId="287"/>
            <ac:spMk id="60" creationId="{9D8254EF-4B42-40AA-868B-AA3C45388BD1}"/>
          </ac:spMkLst>
        </pc:spChg>
        <pc:spChg chg="add del mod">
          <ac:chgData name="Gabija Zelionkaitė" userId="S::gabija.zelionkaite@codeacademy.lt::ac5ab3a6-6e8d-4e8d-a316-c586a77982ff" providerId="AD" clId="Web-{896FC59A-7BAE-7CCE-3DDF-6C257E3B48C4}" dt="2021-06-21T13:10:41.142" v="502"/>
          <ac:spMkLst>
            <pc:docMk/>
            <pc:sldMk cId="2895828855" sldId="287"/>
            <ac:spMk id="198" creationId="{47E907E9-A025-4B9B-BA3D-0876662D2CF5}"/>
          </ac:spMkLst>
        </pc:spChg>
        <pc:spChg chg="add del mod">
          <ac:chgData name="Gabija Zelionkaitė" userId="S::gabija.zelionkaite@codeacademy.lt::ac5ab3a6-6e8d-4e8d-a316-c586a77982ff" providerId="AD" clId="Web-{896FC59A-7BAE-7CCE-3DDF-6C257E3B48C4}" dt="2021-06-21T13:12:11.163" v="657" actId="20577"/>
          <ac:spMkLst>
            <pc:docMk/>
            <pc:sldMk cId="2895828855" sldId="287"/>
            <ac:spMk id="207" creationId="{8FE71693-E46B-404F-AC14-6756DFB51B04}"/>
          </ac:spMkLst>
        </pc:spChg>
        <pc:spChg chg="add mod">
          <ac:chgData name="Gabija Zelionkaitė" userId="S::gabija.zelionkaite@codeacademy.lt::ac5ab3a6-6e8d-4e8d-a316-c586a77982ff" providerId="AD" clId="Web-{896FC59A-7BAE-7CCE-3DDF-6C257E3B48C4}" dt="2021-06-21T13:26:29.655" v="659" actId="20577"/>
          <ac:spMkLst>
            <pc:docMk/>
            <pc:sldMk cId="2895828855" sldId="287"/>
            <ac:spMk id="208" creationId="{AC5D4F26-00FC-4135-9396-714306E2082A}"/>
          </ac:spMkLst>
        </pc:spChg>
        <pc:spChg chg="del">
          <ac:chgData name="Gabija Zelionkaitė" userId="S::gabija.zelionkaite@codeacademy.lt::ac5ab3a6-6e8d-4e8d-a316-c586a77982ff" providerId="AD" clId="Web-{896FC59A-7BAE-7CCE-3DDF-6C257E3B48C4}" dt="2021-06-21T13:10:14.906" v="496"/>
          <ac:spMkLst>
            <pc:docMk/>
            <pc:sldMk cId="2895828855" sldId="287"/>
            <ac:spMk id="212" creationId="{00000000-0000-0000-0000-000000000000}"/>
          </ac:spMkLst>
        </pc:spChg>
        <pc:spChg chg="del">
          <ac:chgData name="Gabija Zelionkaitė" userId="S::gabija.zelionkaite@codeacademy.lt::ac5ab3a6-6e8d-4e8d-a316-c586a77982ff" providerId="AD" clId="Web-{896FC59A-7BAE-7CCE-3DDF-6C257E3B48C4}" dt="2021-06-21T13:10:14.812" v="495"/>
          <ac:spMkLst>
            <pc:docMk/>
            <pc:sldMk cId="2895828855" sldId="287"/>
            <ac:spMk id="213" creationId="{00000000-0000-0000-0000-000000000000}"/>
          </ac:spMkLst>
        </pc:spChg>
        <pc:spChg chg="del">
          <ac:chgData name="Gabija Zelionkaitė" userId="S::gabija.zelionkaite@codeacademy.lt::ac5ab3a6-6e8d-4e8d-a316-c586a77982ff" providerId="AD" clId="Web-{896FC59A-7BAE-7CCE-3DDF-6C257E3B48C4}" dt="2021-06-21T13:10:14.718" v="494"/>
          <ac:spMkLst>
            <pc:docMk/>
            <pc:sldMk cId="2895828855" sldId="287"/>
            <ac:spMk id="214" creationId="{00000000-0000-0000-0000-000000000000}"/>
          </ac:spMkLst>
        </pc:spChg>
        <pc:spChg chg="mod">
          <ac:chgData name="Gabija Zelionkaitė" userId="S::gabija.zelionkaite@codeacademy.lt::ac5ab3a6-6e8d-4e8d-a316-c586a77982ff" providerId="AD" clId="Web-{896FC59A-7BAE-7CCE-3DDF-6C257E3B48C4}" dt="2021-06-21T13:09:51.779" v="489"/>
          <ac:spMkLst>
            <pc:docMk/>
            <pc:sldMk cId="2895828855" sldId="287"/>
            <ac:spMk id="216" creationId="{00000000-0000-0000-0000-000000000000}"/>
          </ac:spMkLst>
        </pc:spChg>
        <pc:graphicFrameChg chg="modGraphic">
          <ac:chgData name="Gabija Zelionkaitė" userId="S::gabija.zelionkaite@codeacademy.lt::ac5ab3a6-6e8d-4e8d-a316-c586a77982ff" providerId="AD" clId="Web-{896FC59A-7BAE-7CCE-3DDF-6C257E3B48C4}" dt="2021-06-21T13:10:01.608" v="493" actId="20577"/>
          <ac:graphicFrameMkLst>
            <pc:docMk/>
            <pc:sldMk cId="2895828855" sldId="287"/>
            <ac:graphicFrameMk id="2" creationId="{65BFF46A-6EB0-4F7A-9018-17899FAF9BA6}"/>
          </ac:graphicFrameMkLst>
        </pc:graphicFrameChg>
      </pc:sldChg>
      <pc:sldChg chg="addSp delSp modSp add replId">
        <pc:chgData name="Gabija Zelionkaitė" userId="S::gabija.zelionkaite@codeacademy.lt::ac5ab3a6-6e8d-4e8d-a316-c586a77982ff" providerId="AD" clId="Web-{896FC59A-7BAE-7CCE-3DDF-6C257E3B48C4}" dt="2021-06-21T13:29:46.230" v="818" actId="20577"/>
        <pc:sldMkLst>
          <pc:docMk/>
          <pc:sldMk cId="3576651123" sldId="288"/>
        </pc:sldMkLst>
        <pc:spChg chg="mod">
          <ac:chgData name="Gabija Zelionkaitė" userId="S::gabija.zelionkaite@codeacademy.lt::ac5ab3a6-6e8d-4e8d-a316-c586a77982ff" providerId="AD" clId="Web-{896FC59A-7BAE-7CCE-3DDF-6C257E3B48C4}" dt="2021-06-21T13:29:46.230" v="818" actId="20577"/>
          <ac:spMkLst>
            <pc:docMk/>
            <pc:sldMk cId="3576651123" sldId="288"/>
            <ac:spMk id="207" creationId="{8FE71693-E46B-404F-AC14-6756DFB51B04}"/>
          </ac:spMkLst>
        </pc:spChg>
        <pc:spChg chg="del">
          <ac:chgData name="Gabija Zelionkaitė" userId="S::gabija.zelionkaite@codeacademy.lt::ac5ab3a6-6e8d-4e8d-a316-c586a77982ff" providerId="AD" clId="Web-{896FC59A-7BAE-7CCE-3DDF-6C257E3B48C4}" dt="2021-06-21T13:29:27.369" v="787"/>
          <ac:spMkLst>
            <pc:docMk/>
            <pc:sldMk cId="3576651123" sldId="288"/>
            <ac:spMk id="208" creationId="{AC5D4F26-00FC-4135-9396-714306E2082A}"/>
          </ac:spMkLst>
        </pc:spChg>
        <pc:spChg chg="mod">
          <ac:chgData name="Gabija Zelionkaitė" userId="S::gabija.zelionkaite@codeacademy.lt::ac5ab3a6-6e8d-4e8d-a316-c586a77982ff" providerId="AD" clId="Web-{896FC59A-7BAE-7CCE-3DDF-6C257E3B48C4}" dt="2021-06-21T13:28:26.521" v="673" actId="20577"/>
          <ac:spMkLst>
            <pc:docMk/>
            <pc:sldMk cId="3576651123" sldId="288"/>
            <ac:spMk id="216" creationId="{00000000-0000-0000-0000-000000000000}"/>
          </ac:spMkLst>
        </pc:spChg>
        <pc:graphicFrameChg chg="del">
          <ac:chgData name="Gabija Zelionkaitė" userId="S::gabija.zelionkaite@codeacademy.lt::ac5ab3a6-6e8d-4e8d-a316-c586a77982ff" providerId="AD" clId="Web-{896FC59A-7BAE-7CCE-3DDF-6C257E3B48C4}" dt="2021-06-21T13:26:54.250" v="664"/>
          <ac:graphicFrameMkLst>
            <pc:docMk/>
            <pc:sldMk cId="3576651123" sldId="288"/>
            <ac:graphicFrameMk id="2" creationId="{65BFF46A-6EB0-4F7A-9018-17899FAF9BA6}"/>
          </ac:graphicFrameMkLst>
        </pc:graphicFrameChg>
        <pc:graphicFrameChg chg="add modGraphic">
          <ac:chgData name="Gabija Zelionkaitė" userId="S::gabija.zelionkaite@codeacademy.lt::ac5ab3a6-6e8d-4e8d-a316-c586a77982ff" providerId="AD" clId="Web-{896FC59A-7BAE-7CCE-3DDF-6C257E3B48C4}" dt="2021-06-21T13:27:02.766" v="668" actId="20577"/>
          <ac:graphicFrameMkLst>
            <pc:docMk/>
            <pc:sldMk cId="3576651123" sldId="288"/>
            <ac:graphicFrameMk id="11" creationId="{E0FDD7B0-DA7C-4793-941F-AB705260D6FB}"/>
          </ac:graphicFrameMkLst>
        </pc:graphicFrameChg>
      </pc:sldChg>
      <pc:sldChg chg="addSp modSp add replId">
        <pc:chgData name="Gabija Zelionkaitė" userId="S::gabija.zelionkaite@codeacademy.lt::ac5ab3a6-6e8d-4e8d-a316-c586a77982ff" providerId="AD" clId="Web-{896FC59A-7BAE-7CCE-3DDF-6C257E3B48C4}" dt="2021-06-21T13:33:13.071" v="958" actId="20577"/>
        <pc:sldMkLst>
          <pc:docMk/>
          <pc:sldMk cId="3550071720" sldId="289"/>
        </pc:sldMkLst>
        <pc:spChg chg="mod">
          <ac:chgData name="Gabija Zelionkaitė" userId="S::gabija.zelionkaite@codeacademy.lt::ac5ab3a6-6e8d-4e8d-a316-c586a77982ff" providerId="AD" clId="Web-{896FC59A-7BAE-7CCE-3DDF-6C257E3B48C4}" dt="2021-06-21T13:33:13.071" v="958" actId="20577"/>
          <ac:spMkLst>
            <pc:docMk/>
            <pc:sldMk cId="3550071720" sldId="289"/>
            <ac:spMk id="125" creationId="{00000000-0000-0000-0000-000000000000}"/>
          </ac:spMkLst>
        </pc:spChg>
        <pc:graphicFrameChg chg="add mod modGraphic">
          <ac:chgData name="Gabija Zelionkaitė" userId="S::gabija.zelionkaite@codeacademy.lt::ac5ab3a6-6e8d-4e8d-a316-c586a77982ff" providerId="AD" clId="Web-{896FC59A-7BAE-7CCE-3DDF-6C257E3B48C4}" dt="2021-06-21T13:33:04.055" v="957" actId="1076"/>
          <ac:graphicFrameMkLst>
            <pc:docMk/>
            <pc:sldMk cId="3550071720" sldId="289"/>
            <ac:graphicFrameMk id="2" creationId="{397A6247-4F31-40CF-A984-96EFECBD77E7}"/>
          </ac:graphicFrameMkLst>
        </pc:graphicFrameChg>
      </pc:sldChg>
      <pc:sldChg chg="addSp delSp modSp add replId">
        <pc:chgData name="Gabija Zelionkaitė" userId="S::gabija.zelionkaite@codeacademy.lt::ac5ab3a6-6e8d-4e8d-a316-c586a77982ff" providerId="AD" clId="Web-{896FC59A-7BAE-7CCE-3DDF-6C257E3B48C4}" dt="2021-06-21T13:36:55.991" v="1133" actId="20577"/>
        <pc:sldMkLst>
          <pc:docMk/>
          <pc:sldMk cId="3454942013" sldId="290"/>
        </pc:sldMkLst>
        <pc:spChg chg="mod">
          <ac:chgData name="Gabija Zelionkaitė" userId="S::gabija.zelionkaite@codeacademy.lt::ac5ab3a6-6e8d-4e8d-a316-c586a77982ff" providerId="AD" clId="Web-{896FC59A-7BAE-7CCE-3DDF-6C257E3B48C4}" dt="2021-06-21T13:36:55.991" v="1133" actId="20577"/>
          <ac:spMkLst>
            <pc:docMk/>
            <pc:sldMk cId="3454942013" sldId="290"/>
            <ac:spMk id="123" creationId="{00000000-0000-0000-0000-000000000000}"/>
          </ac:spMkLst>
        </pc:spChg>
        <pc:spChg chg="mod">
          <ac:chgData name="Gabija Zelionkaitė" userId="S::gabija.zelionkaite@codeacademy.lt::ac5ab3a6-6e8d-4e8d-a316-c586a77982ff" providerId="AD" clId="Web-{896FC59A-7BAE-7CCE-3DDF-6C257E3B48C4}" dt="2021-06-21T13:35:22.298" v="1114"/>
          <ac:spMkLst>
            <pc:docMk/>
            <pc:sldMk cId="3454942013" sldId="290"/>
            <ac:spMk id="125" creationId="{00000000-0000-0000-0000-000000000000}"/>
          </ac:spMkLst>
        </pc:spChg>
        <pc:graphicFrameChg chg="del modGraphic">
          <ac:chgData name="Gabija Zelionkaitė" userId="S::gabija.zelionkaite@codeacademy.lt::ac5ab3a6-6e8d-4e8d-a316-c586a77982ff" providerId="AD" clId="Web-{896FC59A-7BAE-7CCE-3DDF-6C257E3B48C4}" dt="2021-06-21T13:35:50.862" v="1119"/>
          <ac:graphicFrameMkLst>
            <pc:docMk/>
            <pc:sldMk cId="3454942013" sldId="290"/>
            <ac:graphicFrameMk id="2" creationId="{397A6247-4F31-40CF-A984-96EFECBD77E7}"/>
          </ac:graphicFrameMkLst>
        </pc:graphicFrameChg>
        <pc:graphicFrameChg chg="add modGraphic">
          <ac:chgData name="Gabija Zelionkaitė" userId="S::gabija.zelionkaite@codeacademy.lt::ac5ab3a6-6e8d-4e8d-a316-c586a77982ff" providerId="AD" clId="Web-{896FC59A-7BAE-7CCE-3DDF-6C257E3B48C4}" dt="2021-06-21T13:36:49.272" v="1132"/>
          <ac:graphicFrameMkLst>
            <pc:docMk/>
            <pc:sldMk cId="3454942013" sldId="290"/>
            <ac:graphicFrameMk id="211" creationId="{54682EBD-4420-46D7-ADF1-A87D51DD4C82}"/>
          </ac:graphicFrameMkLst>
        </pc:graphicFrameChg>
      </pc:sldChg>
      <pc:sldChg chg="modSp add replId">
        <pc:chgData name="Gabija Zelionkaitė" userId="S::gabija.zelionkaite@codeacademy.lt::ac5ab3a6-6e8d-4e8d-a316-c586a77982ff" providerId="AD" clId="Web-{896FC59A-7BAE-7CCE-3DDF-6C257E3B48C4}" dt="2021-06-21T13:38:06.308" v="1205" actId="20577"/>
        <pc:sldMkLst>
          <pc:docMk/>
          <pc:sldMk cId="3262124904" sldId="291"/>
        </pc:sldMkLst>
        <pc:spChg chg="mod">
          <ac:chgData name="Gabija Zelionkaitė" userId="S::gabija.zelionkaite@codeacademy.lt::ac5ab3a6-6e8d-4e8d-a316-c586a77982ff" providerId="AD" clId="Web-{896FC59A-7BAE-7CCE-3DDF-6C257E3B48C4}" dt="2021-06-21T13:37:26.149" v="1140" actId="20577"/>
          <ac:spMkLst>
            <pc:docMk/>
            <pc:sldMk cId="3262124904" sldId="291"/>
            <ac:spMk id="123" creationId="{00000000-0000-0000-0000-000000000000}"/>
          </ac:spMkLst>
        </pc:spChg>
        <pc:spChg chg="mod">
          <ac:chgData name="Gabija Zelionkaitė" userId="S::gabija.zelionkaite@codeacademy.lt::ac5ab3a6-6e8d-4e8d-a316-c586a77982ff" providerId="AD" clId="Web-{896FC59A-7BAE-7CCE-3DDF-6C257E3B48C4}" dt="2021-06-21T13:38:06.308" v="1205" actId="20577"/>
          <ac:spMkLst>
            <pc:docMk/>
            <pc:sldMk cId="3262124904" sldId="291"/>
            <ac:spMk id="125" creationId="{00000000-0000-0000-0000-000000000000}"/>
          </ac:spMkLst>
        </pc:spChg>
        <pc:graphicFrameChg chg="modGraphic">
          <ac:chgData name="Gabija Zelionkaitė" userId="S::gabija.zelionkaite@codeacademy.lt::ac5ab3a6-6e8d-4e8d-a316-c586a77982ff" providerId="AD" clId="Web-{896FC59A-7BAE-7CCE-3DDF-6C257E3B48C4}" dt="2021-06-21T13:37:17.821" v="1137"/>
          <ac:graphicFrameMkLst>
            <pc:docMk/>
            <pc:sldMk cId="3262124904" sldId="291"/>
            <ac:graphicFrameMk id="211" creationId="{54682EBD-4420-46D7-ADF1-A87D51DD4C82}"/>
          </ac:graphicFrameMkLst>
        </pc:graphicFrameChg>
      </pc:sldChg>
      <pc:sldChg chg="addSp delSp modSp add replId">
        <pc:chgData name="Gabija Zelionkaitė" userId="S::gabija.zelionkaite@codeacademy.lt::ac5ab3a6-6e8d-4e8d-a316-c586a77982ff" providerId="AD" clId="Web-{896FC59A-7BAE-7CCE-3DDF-6C257E3B48C4}" dt="2021-06-21T13:38:56.186" v="1355" actId="1076"/>
        <pc:sldMkLst>
          <pc:docMk/>
          <pc:sldMk cId="1452416458" sldId="292"/>
        </pc:sldMkLst>
        <pc:spChg chg="add del mod">
          <ac:chgData name="Gabija Zelionkaitė" userId="S::gabija.zelionkaite@codeacademy.lt::ac5ab3a6-6e8d-4e8d-a316-c586a77982ff" providerId="AD" clId="Web-{896FC59A-7BAE-7CCE-3DDF-6C257E3B48C4}" dt="2021-06-21T13:38:39.717" v="1245"/>
          <ac:spMkLst>
            <pc:docMk/>
            <pc:sldMk cId="1452416458" sldId="292"/>
            <ac:spMk id="15" creationId="{E7B1091F-640C-4AA5-83E2-BA6E49F34441}"/>
          </ac:spMkLst>
        </pc:spChg>
        <pc:spChg chg="add del">
          <ac:chgData name="Gabija Zelionkaitė" userId="S::gabija.zelionkaite@codeacademy.lt::ac5ab3a6-6e8d-4e8d-a316-c586a77982ff" providerId="AD" clId="Web-{896FC59A-7BAE-7CCE-3DDF-6C257E3B48C4}" dt="2021-06-21T13:38:47.905" v="1310"/>
          <ac:spMkLst>
            <pc:docMk/>
            <pc:sldMk cId="1452416458" sldId="292"/>
            <ac:spMk id="17" creationId="{986A013C-DE08-43AE-B78E-9976E6D5F380}"/>
          </ac:spMkLst>
        </pc:spChg>
        <pc:spChg chg="add del">
          <ac:chgData name="Gabija Zelionkaitė" userId="S::gabija.zelionkaite@codeacademy.lt::ac5ab3a6-6e8d-4e8d-a316-c586a77982ff" providerId="AD" clId="Web-{896FC59A-7BAE-7CCE-3DDF-6C257E3B48C4}" dt="2021-06-21T13:38:47.905" v="1309"/>
          <ac:spMkLst>
            <pc:docMk/>
            <pc:sldMk cId="1452416458" sldId="292"/>
            <ac:spMk id="18" creationId="{C38ACDD0-42DD-4406-B0C3-B97AD92349BC}"/>
          </ac:spMkLst>
        </pc:spChg>
        <pc:spChg chg="add del">
          <ac:chgData name="Gabija Zelionkaitė" userId="S::gabija.zelionkaite@codeacademy.lt::ac5ab3a6-6e8d-4e8d-a316-c586a77982ff" providerId="AD" clId="Web-{896FC59A-7BAE-7CCE-3DDF-6C257E3B48C4}" dt="2021-06-21T13:38:47.889" v="1308"/>
          <ac:spMkLst>
            <pc:docMk/>
            <pc:sldMk cId="1452416458" sldId="292"/>
            <ac:spMk id="19" creationId="{2A336C95-0523-48C3-A5F6-3E322BB4A459}"/>
          </ac:spMkLst>
        </pc:spChg>
        <pc:spChg chg="add del">
          <ac:chgData name="Gabija Zelionkaitė" userId="S::gabija.zelionkaite@codeacademy.lt::ac5ab3a6-6e8d-4e8d-a316-c586a77982ff" providerId="AD" clId="Web-{896FC59A-7BAE-7CCE-3DDF-6C257E3B48C4}" dt="2021-06-21T13:38:47.889" v="1307"/>
          <ac:spMkLst>
            <pc:docMk/>
            <pc:sldMk cId="1452416458" sldId="292"/>
            <ac:spMk id="23" creationId="{5F10EAB2-031D-4B23-BB9A-6076BA5085B2}"/>
          </ac:spMkLst>
        </pc:spChg>
        <pc:spChg chg="add del">
          <ac:chgData name="Gabija Zelionkaitė" userId="S::gabija.zelionkaite@codeacademy.lt::ac5ab3a6-6e8d-4e8d-a316-c586a77982ff" providerId="AD" clId="Web-{896FC59A-7BAE-7CCE-3DDF-6C257E3B48C4}" dt="2021-06-21T13:38:47.889" v="1306"/>
          <ac:spMkLst>
            <pc:docMk/>
            <pc:sldMk cId="1452416458" sldId="292"/>
            <ac:spMk id="25" creationId="{D6B139A9-770F-4AB9-9AED-3945B6BCE291}"/>
          </ac:spMkLst>
        </pc:spChg>
        <pc:spChg chg="add del">
          <ac:chgData name="Gabija Zelionkaitė" userId="S::gabija.zelionkaite@codeacademy.lt::ac5ab3a6-6e8d-4e8d-a316-c586a77982ff" providerId="AD" clId="Web-{896FC59A-7BAE-7CCE-3DDF-6C257E3B48C4}" dt="2021-06-21T13:38:47.889" v="1305"/>
          <ac:spMkLst>
            <pc:docMk/>
            <pc:sldMk cId="1452416458" sldId="292"/>
            <ac:spMk id="27" creationId="{3FECA870-15DF-4B63-996A-B5581F7EAEB9}"/>
          </ac:spMkLst>
        </pc:spChg>
        <pc:spChg chg="add del">
          <ac:chgData name="Gabija Zelionkaitė" userId="S::gabija.zelionkaite@codeacademy.lt::ac5ab3a6-6e8d-4e8d-a316-c586a77982ff" providerId="AD" clId="Web-{896FC59A-7BAE-7CCE-3DDF-6C257E3B48C4}" dt="2021-06-21T13:38:47.889" v="1304"/>
          <ac:spMkLst>
            <pc:docMk/>
            <pc:sldMk cId="1452416458" sldId="292"/>
            <ac:spMk id="29" creationId="{7DA0F06A-CB00-4A70-8948-B5F2BA177068}"/>
          </ac:spMkLst>
        </pc:spChg>
        <pc:spChg chg="add del">
          <ac:chgData name="Gabija Zelionkaitė" userId="S::gabija.zelionkaite@codeacademy.lt::ac5ab3a6-6e8d-4e8d-a316-c586a77982ff" providerId="AD" clId="Web-{896FC59A-7BAE-7CCE-3DDF-6C257E3B48C4}" dt="2021-06-21T13:38:47.889" v="1303"/>
          <ac:spMkLst>
            <pc:docMk/>
            <pc:sldMk cId="1452416458" sldId="292"/>
            <ac:spMk id="31" creationId="{E281B490-D360-4610-A546-AFBC9A619251}"/>
          </ac:spMkLst>
        </pc:spChg>
        <pc:spChg chg="add del">
          <ac:chgData name="Gabija Zelionkaitė" userId="S::gabija.zelionkaite@codeacademy.lt::ac5ab3a6-6e8d-4e8d-a316-c586a77982ff" providerId="AD" clId="Web-{896FC59A-7BAE-7CCE-3DDF-6C257E3B48C4}" dt="2021-06-21T13:38:47.889" v="1302"/>
          <ac:spMkLst>
            <pc:docMk/>
            <pc:sldMk cId="1452416458" sldId="292"/>
            <ac:spMk id="33" creationId="{F4B07C37-CE01-4193-BE65-B501FBC2250D}"/>
          </ac:spMkLst>
        </pc:spChg>
        <pc:spChg chg="add del">
          <ac:chgData name="Gabija Zelionkaitė" userId="S::gabija.zelionkaite@codeacademy.lt::ac5ab3a6-6e8d-4e8d-a316-c586a77982ff" providerId="AD" clId="Web-{896FC59A-7BAE-7CCE-3DDF-6C257E3B48C4}" dt="2021-06-21T13:38:47.889" v="1301"/>
          <ac:spMkLst>
            <pc:docMk/>
            <pc:sldMk cId="1452416458" sldId="292"/>
            <ac:spMk id="35" creationId="{95978E09-0759-495E-9B5E-A2D526FE49B4}"/>
          </ac:spMkLst>
        </pc:spChg>
        <pc:spChg chg="add del">
          <ac:chgData name="Gabija Zelionkaitė" userId="S::gabija.zelionkaite@codeacademy.lt::ac5ab3a6-6e8d-4e8d-a316-c586a77982ff" providerId="AD" clId="Web-{896FC59A-7BAE-7CCE-3DDF-6C257E3B48C4}" dt="2021-06-21T13:38:47.889" v="1300"/>
          <ac:spMkLst>
            <pc:docMk/>
            <pc:sldMk cId="1452416458" sldId="292"/>
            <ac:spMk id="37" creationId="{B6A37B25-A501-4724-B3DA-7A8233D7BBA0}"/>
          </ac:spMkLst>
        </pc:spChg>
        <pc:spChg chg="add del">
          <ac:chgData name="Gabija Zelionkaitė" userId="S::gabija.zelionkaite@codeacademy.lt::ac5ab3a6-6e8d-4e8d-a316-c586a77982ff" providerId="AD" clId="Web-{896FC59A-7BAE-7CCE-3DDF-6C257E3B48C4}" dt="2021-06-21T13:38:47.889" v="1299"/>
          <ac:spMkLst>
            <pc:docMk/>
            <pc:sldMk cId="1452416458" sldId="292"/>
            <ac:spMk id="39" creationId="{63F5B182-CDE0-46FD-9353-49BC010FC24C}"/>
          </ac:spMkLst>
        </pc:spChg>
        <pc:spChg chg="add del">
          <ac:chgData name="Gabija Zelionkaitė" userId="S::gabija.zelionkaite@codeacademy.lt::ac5ab3a6-6e8d-4e8d-a316-c586a77982ff" providerId="AD" clId="Web-{896FC59A-7BAE-7CCE-3DDF-6C257E3B48C4}" dt="2021-06-21T13:38:47.889" v="1298"/>
          <ac:spMkLst>
            <pc:docMk/>
            <pc:sldMk cId="1452416458" sldId="292"/>
            <ac:spMk id="41" creationId="{11E3E7AD-C720-4557-B48F-5F08259CC508}"/>
          </ac:spMkLst>
        </pc:spChg>
        <pc:spChg chg="add del">
          <ac:chgData name="Gabija Zelionkaitė" userId="S::gabija.zelionkaite@codeacademy.lt::ac5ab3a6-6e8d-4e8d-a316-c586a77982ff" providerId="AD" clId="Web-{896FC59A-7BAE-7CCE-3DDF-6C257E3B48C4}" dt="2021-06-21T13:38:47.889" v="1297"/>
          <ac:spMkLst>
            <pc:docMk/>
            <pc:sldMk cId="1452416458" sldId="292"/>
            <ac:spMk id="43" creationId="{6F87E8FB-739B-4FAE-9A7A-26D0EF4E5E36}"/>
          </ac:spMkLst>
        </pc:spChg>
        <pc:spChg chg="add del">
          <ac:chgData name="Gabija Zelionkaitė" userId="S::gabija.zelionkaite@codeacademy.lt::ac5ab3a6-6e8d-4e8d-a316-c586a77982ff" providerId="AD" clId="Web-{896FC59A-7BAE-7CCE-3DDF-6C257E3B48C4}" dt="2021-06-21T13:38:47.889" v="1296"/>
          <ac:spMkLst>
            <pc:docMk/>
            <pc:sldMk cId="1452416458" sldId="292"/>
            <ac:spMk id="45" creationId="{215119A8-E867-4CF4-A81B-AD7E904E1CB6}"/>
          </ac:spMkLst>
        </pc:spChg>
        <pc:spChg chg="add del">
          <ac:chgData name="Gabija Zelionkaitė" userId="S::gabija.zelionkaite@codeacademy.lt::ac5ab3a6-6e8d-4e8d-a316-c586a77982ff" providerId="AD" clId="Web-{896FC59A-7BAE-7CCE-3DDF-6C257E3B48C4}" dt="2021-06-21T13:38:47.889" v="1295"/>
          <ac:spMkLst>
            <pc:docMk/>
            <pc:sldMk cId="1452416458" sldId="292"/>
            <ac:spMk id="47" creationId="{1A97CE07-7E2A-4423-B0F7-90AA575113B5}"/>
          </ac:spMkLst>
        </pc:spChg>
        <pc:spChg chg="add del">
          <ac:chgData name="Gabija Zelionkaitė" userId="S::gabija.zelionkaite@codeacademy.lt::ac5ab3a6-6e8d-4e8d-a316-c586a77982ff" providerId="AD" clId="Web-{896FC59A-7BAE-7CCE-3DDF-6C257E3B48C4}" dt="2021-06-21T13:38:47.889" v="1294"/>
          <ac:spMkLst>
            <pc:docMk/>
            <pc:sldMk cId="1452416458" sldId="292"/>
            <ac:spMk id="49" creationId="{B387F826-731B-4019-AD96-3D2B4B4D07B4}"/>
          </ac:spMkLst>
        </pc:spChg>
        <pc:spChg chg="add del">
          <ac:chgData name="Gabija Zelionkaitė" userId="S::gabija.zelionkaite@codeacademy.lt::ac5ab3a6-6e8d-4e8d-a316-c586a77982ff" providerId="AD" clId="Web-{896FC59A-7BAE-7CCE-3DDF-6C257E3B48C4}" dt="2021-06-21T13:38:47.889" v="1293"/>
          <ac:spMkLst>
            <pc:docMk/>
            <pc:sldMk cId="1452416458" sldId="292"/>
            <ac:spMk id="51" creationId="{026666BF-7F37-4420-8295-4CC91D5DBD40}"/>
          </ac:spMkLst>
        </pc:spChg>
        <pc:spChg chg="add del">
          <ac:chgData name="Gabija Zelionkaitė" userId="S::gabija.zelionkaite@codeacademy.lt::ac5ab3a6-6e8d-4e8d-a316-c586a77982ff" providerId="AD" clId="Web-{896FC59A-7BAE-7CCE-3DDF-6C257E3B48C4}" dt="2021-06-21T13:38:47.873" v="1292"/>
          <ac:spMkLst>
            <pc:docMk/>
            <pc:sldMk cId="1452416458" sldId="292"/>
            <ac:spMk id="53" creationId="{05CD28A1-0C5F-423D-B6FA-F4F9917314DF}"/>
          </ac:spMkLst>
        </pc:spChg>
        <pc:spChg chg="add del">
          <ac:chgData name="Gabija Zelionkaitė" userId="S::gabija.zelionkaite@codeacademy.lt::ac5ab3a6-6e8d-4e8d-a316-c586a77982ff" providerId="AD" clId="Web-{896FC59A-7BAE-7CCE-3DDF-6C257E3B48C4}" dt="2021-06-21T13:38:47.873" v="1291"/>
          <ac:spMkLst>
            <pc:docMk/>
            <pc:sldMk cId="1452416458" sldId="292"/>
            <ac:spMk id="55" creationId="{6CDE77A7-1C81-4FF9-ACBD-B82D41684712}"/>
          </ac:spMkLst>
        </pc:spChg>
        <pc:spChg chg="add del">
          <ac:chgData name="Gabija Zelionkaitė" userId="S::gabija.zelionkaite@codeacademy.lt::ac5ab3a6-6e8d-4e8d-a316-c586a77982ff" providerId="AD" clId="Web-{896FC59A-7BAE-7CCE-3DDF-6C257E3B48C4}" dt="2021-06-21T13:38:47.873" v="1290"/>
          <ac:spMkLst>
            <pc:docMk/>
            <pc:sldMk cId="1452416458" sldId="292"/>
            <ac:spMk id="57" creationId="{80F01867-F1F2-4366-9DCF-412949FE6C03}"/>
          </ac:spMkLst>
        </pc:spChg>
        <pc:spChg chg="add del">
          <ac:chgData name="Gabija Zelionkaitė" userId="S::gabija.zelionkaite@codeacademy.lt::ac5ab3a6-6e8d-4e8d-a316-c586a77982ff" providerId="AD" clId="Web-{896FC59A-7BAE-7CCE-3DDF-6C257E3B48C4}" dt="2021-06-21T13:38:47.873" v="1288"/>
          <ac:spMkLst>
            <pc:docMk/>
            <pc:sldMk cId="1452416458" sldId="292"/>
            <ac:spMk id="61" creationId="{BA5DDA80-84BB-4755-B9A2-982C8FDADEDB}"/>
          </ac:spMkLst>
        </pc:spChg>
        <pc:spChg chg="add del">
          <ac:chgData name="Gabija Zelionkaitė" userId="S::gabija.zelionkaite@codeacademy.lt::ac5ab3a6-6e8d-4e8d-a316-c586a77982ff" providerId="AD" clId="Web-{896FC59A-7BAE-7CCE-3DDF-6C257E3B48C4}" dt="2021-06-21T13:38:47.873" v="1287"/>
          <ac:spMkLst>
            <pc:docMk/>
            <pc:sldMk cId="1452416458" sldId="292"/>
            <ac:spMk id="63" creationId="{11737485-C12E-440C-A5F8-5C264C7F4F4E}"/>
          </ac:spMkLst>
        </pc:spChg>
        <pc:spChg chg="add del">
          <ac:chgData name="Gabija Zelionkaitė" userId="S::gabija.zelionkaite@codeacademy.lt::ac5ab3a6-6e8d-4e8d-a316-c586a77982ff" providerId="AD" clId="Web-{896FC59A-7BAE-7CCE-3DDF-6C257E3B48C4}" dt="2021-06-21T13:38:47.873" v="1286"/>
          <ac:spMkLst>
            <pc:docMk/>
            <pc:sldMk cId="1452416458" sldId="292"/>
            <ac:spMk id="65" creationId="{BE0376D1-BD14-4633-A844-0D68084FB2FF}"/>
          </ac:spMkLst>
        </pc:spChg>
        <pc:spChg chg="add del">
          <ac:chgData name="Gabija Zelionkaitė" userId="S::gabija.zelionkaite@codeacademy.lt::ac5ab3a6-6e8d-4e8d-a316-c586a77982ff" providerId="AD" clId="Web-{896FC59A-7BAE-7CCE-3DDF-6C257E3B48C4}" dt="2021-06-21T13:38:47.873" v="1285"/>
          <ac:spMkLst>
            <pc:docMk/>
            <pc:sldMk cId="1452416458" sldId="292"/>
            <ac:spMk id="69" creationId="{5051FE87-DAD7-4A47-A798-51009E0BAD56}"/>
          </ac:spMkLst>
        </pc:spChg>
        <pc:spChg chg="add del">
          <ac:chgData name="Gabija Zelionkaitė" userId="S::gabija.zelionkaite@codeacademy.lt::ac5ab3a6-6e8d-4e8d-a316-c586a77982ff" providerId="AD" clId="Web-{896FC59A-7BAE-7CCE-3DDF-6C257E3B48C4}" dt="2021-06-21T13:38:47.873" v="1284"/>
          <ac:spMkLst>
            <pc:docMk/>
            <pc:sldMk cId="1452416458" sldId="292"/>
            <ac:spMk id="71" creationId="{A702F0A3-7E9A-4316-899C-9405BC73A2E7}"/>
          </ac:spMkLst>
        </pc:spChg>
        <pc:spChg chg="add del">
          <ac:chgData name="Gabija Zelionkaitė" userId="S::gabija.zelionkaite@codeacademy.lt::ac5ab3a6-6e8d-4e8d-a316-c586a77982ff" providerId="AD" clId="Web-{896FC59A-7BAE-7CCE-3DDF-6C257E3B48C4}" dt="2021-06-21T13:38:47.873" v="1283"/>
          <ac:spMkLst>
            <pc:docMk/>
            <pc:sldMk cId="1452416458" sldId="292"/>
            <ac:spMk id="73" creationId="{6D9A35E0-9780-4203-94E7-45A28FAF458B}"/>
          </ac:spMkLst>
        </pc:spChg>
        <pc:spChg chg="add del">
          <ac:chgData name="Gabija Zelionkaitė" userId="S::gabija.zelionkaite@codeacademy.lt::ac5ab3a6-6e8d-4e8d-a316-c586a77982ff" providerId="AD" clId="Web-{896FC59A-7BAE-7CCE-3DDF-6C257E3B48C4}" dt="2021-06-21T13:38:47.873" v="1282"/>
          <ac:spMkLst>
            <pc:docMk/>
            <pc:sldMk cId="1452416458" sldId="292"/>
            <ac:spMk id="75" creationId="{4B48ED41-0560-4C56-8237-8D430C6824A7}"/>
          </ac:spMkLst>
        </pc:spChg>
        <pc:spChg chg="add del">
          <ac:chgData name="Gabija Zelionkaitė" userId="S::gabija.zelionkaite@codeacademy.lt::ac5ab3a6-6e8d-4e8d-a316-c586a77982ff" providerId="AD" clId="Web-{896FC59A-7BAE-7CCE-3DDF-6C257E3B48C4}" dt="2021-06-21T13:38:47.873" v="1281"/>
          <ac:spMkLst>
            <pc:docMk/>
            <pc:sldMk cId="1452416458" sldId="292"/>
            <ac:spMk id="77" creationId="{6EDA6548-C91B-44BA-A37D-C2F985FD52D4}"/>
          </ac:spMkLst>
        </pc:spChg>
        <pc:spChg chg="add del">
          <ac:chgData name="Gabija Zelionkaitė" userId="S::gabija.zelionkaite@codeacademy.lt::ac5ab3a6-6e8d-4e8d-a316-c586a77982ff" providerId="AD" clId="Web-{896FC59A-7BAE-7CCE-3DDF-6C257E3B48C4}" dt="2021-06-21T13:38:47.873" v="1280"/>
          <ac:spMkLst>
            <pc:docMk/>
            <pc:sldMk cId="1452416458" sldId="292"/>
            <ac:spMk id="79" creationId="{119BEE9E-D5B9-450B-87DF-9D4C15C5DD3D}"/>
          </ac:spMkLst>
        </pc:spChg>
        <pc:spChg chg="add del">
          <ac:chgData name="Gabija Zelionkaitė" userId="S::gabija.zelionkaite@codeacademy.lt::ac5ab3a6-6e8d-4e8d-a316-c586a77982ff" providerId="AD" clId="Web-{896FC59A-7BAE-7CCE-3DDF-6C257E3B48C4}" dt="2021-06-21T13:38:47.858" v="1279"/>
          <ac:spMkLst>
            <pc:docMk/>
            <pc:sldMk cId="1452416458" sldId="292"/>
            <ac:spMk id="81" creationId="{DF4D0199-817C-4AD6-B340-9C2248A1701C}"/>
          </ac:spMkLst>
        </pc:spChg>
        <pc:spChg chg="add del">
          <ac:chgData name="Gabija Zelionkaitė" userId="S::gabija.zelionkaite@codeacademy.lt::ac5ab3a6-6e8d-4e8d-a316-c586a77982ff" providerId="AD" clId="Web-{896FC59A-7BAE-7CCE-3DDF-6C257E3B48C4}" dt="2021-06-21T13:38:47.858" v="1278"/>
          <ac:spMkLst>
            <pc:docMk/>
            <pc:sldMk cId="1452416458" sldId="292"/>
            <ac:spMk id="83" creationId="{53D739A6-571F-4A8C-BCA8-E6CC2F4C7D61}"/>
          </ac:spMkLst>
        </pc:spChg>
        <pc:spChg chg="add del">
          <ac:chgData name="Gabija Zelionkaitė" userId="S::gabija.zelionkaite@codeacademy.lt::ac5ab3a6-6e8d-4e8d-a316-c586a77982ff" providerId="AD" clId="Web-{896FC59A-7BAE-7CCE-3DDF-6C257E3B48C4}" dt="2021-06-21T13:38:47.858" v="1277"/>
          <ac:spMkLst>
            <pc:docMk/>
            <pc:sldMk cId="1452416458" sldId="292"/>
            <ac:spMk id="85" creationId="{736CC2A2-F45F-4E48-BD95-EE1B5C778571}"/>
          </ac:spMkLst>
        </pc:spChg>
        <pc:spChg chg="add del">
          <ac:chgData name="Gabija Zelionkaitė" userId="S::gabija.zelionkaite@codeacademy.lt::ac5ab3a6-6e8d-4e8d-a316-c586a77982ff" providerId="AD" clId="Web-{896FC59A-7BAE-7CCE-3DDF-6C257E3B48C4}" dt="2021-06-21T13:38:47.858" v="1276"/>
          <ac:spMkLst>
            <pc:docMk/>
            <pc:sldMk cId="1452416458" sldId="292"/>
            <ac:spMk id="87" creationId="{DC8AE1E8-7D63-48EA-B09E-D569EF0D6F93}"/>
          </ac:spMkLst>
        </pc:spChg>
        <pc:spChg chg="add del">
          <ac:chgData name="Gabija Zelionkaitė" userId="S::gabija.zelionkaite@codeacademy.lt::ac5ab3a6-6e8d-4e8d-a316-c586a77982ff" providerId="AD" clId="Web-{896FC59A-7BAE-7CCE-3DDF-6C257E3B48C4}" dt="2021-06-21T13:38:47.858" v="1275"/>
          <ac:spMkLst>
            <pc:docMk/>
            <pc:sldMk cId="1452416458" sldId="292"/>
            <ac:spMk id="89" creationId="{C0CD15E5-D78C-4CBD-8C8A-3362E4121D89}"/>
          </ac:spMkLst>
        </pc:spChg>
        <pc:spChg chg="add del">
          <ac:chgData name="Gabija Zelionkaitė" userId="S::gabija.zelionkaite@codeacademy.lt::ac5ab3a6-6e8d-4e8d-a316-c586a77982ff" providerId="AD" clId="Web-{896FC59A-7BAE-7CCE-3DDF-6C257E3B48C4}" dt="2021-06-21T13:38:47.858" v="1274"/>
          <ac:spMkLst>
            <pc:docMk/>
            <pc:sldMk cId="1452416458" sldId="292"/>
            <ac:spMk id="91" creationId="{F1ED65C6-7CC3-43AC-8C3E-039548339CA0}"/>
          </ac:spMkLst>
        </pc:spChg>
        <pc:spChg chg="add del">
          <ac:chgData name="Gabija Zelionkaitė" userId="S::gabija.zelionkaite@codeacademy.lt::ac5ab3a6-6e8d-4e8d-a316-c586a77982ff" providerId="AD" clId="Web-{896FC59A-7BAE-7CCE-3DDF-6C257E3B48C4}" dt="2021-06-21T13:38:47.858" v="1273"/>
          <ac:spMkLst>
            <pc:docMk/>
            <pc:sldMk cId="1452416458" sldId="292"/>
            <ac:spMk id="93" creationId="{DEEC6E3D-4979-4FA7-9CC4-312BD804B0DB}"/>
          </ac:spMkLst>
        </pc:spChg>
        <pc:spChg chg="add del">
          <ac:chgData name="Gabija Zelionkaitė" userId="S::gabija.zelionkaite@codeacademy.lt::ac5ab3a6-6e8d-4e8d-a316-c586a77982ff" providerId="AD" clId="Web-{896FC59A-7BAE-7CCE-3DDF-6C257E3B48C4}" dt="2021-06-21T13:38:47.858" v="1272"/>
          <ac:spMkLst>
            <pc:docMk/>
            <pc:sldMk cId="1452416458" sldId="292"/>
            <ac:spMk id="95" creationId="{C723A614-E2F3-46C8-B62B-2D9CDCEF3A5C}"/>
          </ac:spMkLst>
        </pc:spChg>
        <pc:spChg chg="add del">
          <ac:chgData name="Gabija Zelionkaitė" userId="S::gabija.zelionkaite@codeacademy.lt::ac5ab3a6-6e8d-4e8d-a316-c586a77982ff" providerId="AD" clId="Web-{896FC59A-7BAE-7CCE-3DDF-6C257E3B48C4}" dt="2021-06-21T13:38:47.858" v="1271"/>
          <ac:spMkLst>
            <pc:docMk/>
            <pc:sldMk cId="1452416458" sldId="292"/>
            <ac:spMk id="97" creationId="{7B6EA0EC-4283-428A-B4BF-C7E010C1FAB1}"/>
          </ac:spMkLst>
        </pc:spChg>
        <pc:spChg chg="add del">
          <ac:chgData name="Gabija Zelionkaitė" userId="S::gabija.zelionkaite@codeacademy.lt::ac5ab3a6-6e8d-4e8d-a316-c586a77982ff" providerId="AD" clId="Web-{896FC59A-7BAE-7CCE-3DDF-6C257E3B48C4}" dt="2021-06-21T13:38:47.858" v="1270"/>
          <ac:spMkLst>
            <pc:docMk/>
            <pc:sldMk cId="1452416458" sldId="292"/>
            <ac:spMk id="99" creationId="{E3BC1268-E518-4713-B2D4-AB4502985726}"/>
          </ac:spMkLst>
        </pc:spChg>
        <pc:spChg chg="add del">
          <ac:chgData name="Gabija Zelionkaitė" userId="S::gabija.zelionkaite@codeacademy.lt::ac5ab3a6-6e8d-4e8d-a316-c586a77982ff" providerId="AD" clId="Web-{896FC59A-7BAE-7CCE-3DDF-6C257E3B48C4}" dt="2021-06-21T13:38:47.858" v="1269"/>
          <ac:spMkLst>
            <pc:docMk/>
            <pc:sldMk cId="1452416458" sldId="292"/>
            <ac:spMk id="101" creationId="{235ED9D3-8A28-4408-94F3-DF867133473F}"/>
          </ac:spMkLst>
        </pc:spChg>
        <pc:spChg chg="add del">
          <ac:chgData name="Gabija Zelionkaitė" userId="S::gabija.zelionkaite@codeacademy.lt::ac5ab3a6-6e8d-4e8d-a316-c586a77982ff" providerId="AD" clId="Web-{896FC59A-7BAE-7CCE-3DDF-6C257E3B48C4}" dt="2021-06-21T13:38:47.858" v="1268"/>
          <ac:spMkLst>
            <pc:docMk/>
            <pc:sldMk cId="1452416458" sldId="292"/>
            <ac:spMk id="103" creationId="{163C4F8A-C7DD-4B26-A8F4-1F71768BE902}"/>
          </ac:spMkLst>
        </pc:spChg>
        <pc:spChg chg="add mod">
          <ac:chgData name="Gabija Zelionkaitė" userId="S::gabija.zelionkaite@codeacademy.lt::ac5ab3a6-6e8d-4e8d-a316-c586a77982ff" providerId="AD" clId="Web-{896FC59A-7BAE-7CCE-3DDF-6C257E3B48C4}" dt="2021-06-21T13:38:55.874" v="1335" actId="1076"/>
          <ac:spMkLst>
            <pc:docMk/>
            <pc:sldMk cId="1452416458" sldId="292"/>
            <ac:spMk id="107" creationId="{6983F2B6-801D-4DA8-A54D-D9C0DFDE1AB7}"/>
          </ac:spMkLst>
        </pc:spChg>
        <pc:spChg chg="add mod">
          <ac:chgData name="Gabija Zelionkaitė" userId="S::gabija.zelionkaite@codeacademy.lt::ac5ab3a6-6e8d-4e8d-a316-c586a77982ff" providerId="AD" clId="Web-{896FC59A-7BAE-7CCE-3DDF-6C257E3B48C4}" dt="2021-06-21T13:38:55.905" v="1336" actId="1076"/>
          <ac:spMkLst>
            <pc:docMk/>
            <pc:sldMk cId="1452416458" sldId="292"/>
            <ac:spMk id="109" creationId="{0228E69D-EC10-49B2-9E85-DB6064B32893}"/>
          </ac:spMkLst>
        </pc:spChg>
        <pc:spChg chg="add mod">
          <ac:chgData name="Gabija Zelionkaitė" userId="S::gabija.zelionkaite@codeacademy.lt::ac5ab3a6-6e8d-4e8d-a316-c586a77982ff" providerId="AD" clId="Web-{896FC59A-7BAE-7CCE-3DDF-6C257E3B48C4}" dt="2021-06-21T13:38:55.921" v="1337" actId="1076"/>
          <ac:spMkLst>
            <pc:docMk/>
            <pc:sldMk cId="1452416458" sldId="292"/>
            <ac:spMk id="111" creationId="{E81C4C50-8F22-4AE9-B4FD-5FB0978ECE20}"/>
          </ac:spMkLst>
        </pc:spChg>
        <pc:spChg chg="add mod">
          <ac:chgData name="Gabija Zelionkaitė" userId="S::gabija.zelionkaite@codeacademy.lt::ac5ab3a6-6e8d-4e8d-a316-c586a77982ff" providerId="AD" clId="Web-{896FC59A-7BAE-7CCE-3DDF-6C257E3B48C4}" dt="2021-06-21T13:38:55.936" v="1338" actId="1076"/>
          <ac:spMkLst>
            <pc:docMk/>
            <pc:sldMk cId="1452416458" sldId="292"/>
            <ac:spMk id="115" creationId="{F03AC90B-1F73-4020-B907-B1E21B4502DB}"/>
          </ac:spMkLst>
        </pc:spChg>
        <pc:spChg chg="add mod">
          <ac:chgData name="Gabija Zelionkaitė" userId="S::gabija.zelionkaite@codeacademy.lt::ac5ab3a6-6e8d-4e8d-a316-c586a77982ff" providerId="AD" clId="Web-{896FC59A-7BAE-7CCE-3DDF-6C257E3B48C4}" dt="2021-06-21T13:38:55.952" v="1339" actId="1076"/>
          <ac:spMkLst>
            <pc:docMk/>
            <pc:sldMk cId="1452416458" sldId="292"/>
            <ac:spMk id="117" creationId="{A8FA4E7D-67AE-43BD-A464-C7D0B491DF0A}"/>
          </ac:spMkLst>
        </pc:spChg>
        <pc:spChg chg="add mod">
          <ac:chgData name="Gabija Zelionkaitė" userId="S::gabija.zelionkaite@codeacademy.lt::ac5ab3a6-6e8d-4e8d-a316-c586a77982ff" providerId="AD" clId="Web-{896FC59A-7BAE-7CCE-3DDF-6C257E3B48C4}" dt="2021-06-21T13:38:55.968" v="1340" actId="1076"/>
          <ac:spMkLst>
            <pc:docMk/>
            <pc:sldMk cId="1452416458" sldId="292"/>
            <ac:spMk id="119" creationId="{AF7B7988-867B-44B2-A359-E9283A3CE90D}"/>
          </ac:spMkLst>
        </pc:spChg>
        <pc:spChg chg="add mod">
          <ac:chgData name="Gabija Zelionkaitė" userId="S::gabija.zelionkaite@codeacademy.lt::ac5ab3a6-6e8d-4e8d-a316-c586a77982ff" providerId="AD" clId="Web-{896FC59A-7BAE-7CCE-3DDF-6C257E3B48C4}" dt="2021-06-21T13:38:55.983" v="1341" actId="1076"/>
          <ac:spMkLst>
            <pc:docMk/>
            <pc:sldMk cId="1452416458" sldId="292"/>
            <ac:spMk id="121" creationId="{A232326A-DF60-407B-BBB1-2BE6F8A13620}"/>
          </ac:spMkLst>
        </pc:spChg>
        <pc:spChg chg="mod">
          <ac:chgData name="Gabija Zelionkaitė" userId="S::gabija.zelionkaite@codeacademy.lt::ac5ab3a6-6e8d-4e8d-a316-c586a77982ff" providerId="AD" clId="Web-{896FC59A-7BAE-7CCE-3DDF-6C257E3B48C4}" dt="2021-06-21T13:38:23.403" v="1220" actId="20577"/>
          <ac:spMkLst>
            <pc:docMk/>
            <pc:sldMk cId="1452416458" sldId="292"/>
            <ac:spMk id="123" creationId="{00000000-0000-0000-0000-000000000000}"/>
          </ac:spMkLst>
        </pc:spChg>
        <pc:spChg chg="del">
          <ac:chgData name="Gabija Zelionkaitė" userId="S::gabija.zelionkaite@codeacademy.lt::ac5ab3a6-6e8d-4e8d-a316-c586a77982ff" providerId="AD" clId="Web-{896FC59A-7BAE-7CCE-3DDF-6C257E3B48C4}" dt="2021-06-21T13:38:35.466" v="1222"/>
          <ac:spMkLst>
            <pc:docMk/>
            <pc:sldMk cId="1452416458" sldId="292"/>
            <ac:spMk id="125" creationId="{00000000-0000-0000-0000-000000000000}"/>
          </ac:spMkLst>
        </pc:spChg>
        <pc:spChg chg="add mod">
          <ac:chgData name="Gabija Zelionkaitė" userId="S::gabija.zelionkaite@codeacademy.lt::ac5ab3a6-6e8d-4e8d-a316-c586a77982ff" providerId="AD" clId="Web-{896FC59A-7BAE-7CCE-3DDF-6C257E3B48C4}" dt="2021-06-21T13:38:55.999" v="1342" actId="1076"/>
          <ac:spMkLst>
            <pc:docMk/>
            <pc:sldMk cId="1452416458" sldId="292"/>
            <ac:spMk id="129" creationId="{F05F52A1-926C-4E08-9164-75B3DB7671D5}"/>
          </ac:spMkLst>
        </pc:spChg>
        <pc:spChg chg="add mod">
          <ac:chgData name="Gabija Zelionkaitė" userId="S::gabija.zelionkaite@codeacademy.lt::ac5ab3a6-6e8d-4e8d-a316-c586a77982ff" providerId="AD" clId="Web-{896FC59A-7BAE-7CCE-3DDF-6C257E3B48C4}" dt="2021-06-21T13:38:56.014" v="1343" actId="1076"/>
          <ac:spMkLst>
            <pc:docMk/>
            <pc:sldMk cId="1452416458" sldId="292"/>
            <ac:spMk id="131" creationId="{405241BA-158C-4D07-AADD-247A7D0F55C7}"/>
          </ac:spMkLst>
        </pc:spChg>
        <pc:spChg chg="add mod">
          <ac:chgData name="Gabija Zelionkaitė" userId="S::gabija.zelionkaite@codeacademy.lt::ac5ab3a6-6e8d-4e8d-a316-c586a77982ff" providerId="AD" clId="Web-{896FC59A-7BAE-7CCE-3DDF-6C257E3B48C4}" dt="2021-06-21T13:38:56.030" v="1344" actId="1076"/>
          <ac:spMkLst>
            <pc:docMk/>
            <pc:sldMk cId="1452416458" sldId="292"/>
            <ac:spMk id="133" creationId="{109AABCD-F80A-4C3C-B1AD-0FCE7B05A2D9}"/>
          </ac:spMkLst>
        </pc:spChg>
        <pc:spChg chg="add mod">
          <ac:chgData name="Gabija Zelionkaitė" userId="S::gabija.zelionkaite@codeacademy.lt::ac5ab3a6-6e8d-4e8d-a316-c586a77982ff" providerId="AD" clId="Web-{896FC59A-7BAE-7CCE-3DDF-6C257E3B48C4}" dt="2021-06-21T13:38:56.046" v="1345" actId="1076"/>
          <ac:spMkLst>
            <pc:docMk/>
            <pc:sldMk cId="1452416458" sldId="292"/>
            <ac:spMk id="135" creationId="{89A9CA48-FEA8-4C8F-8E52-987CF55463B1}"/>
          </ac:spMkLst>
        </pc:spChg>
        <pc:spChg chg="add mod">
          <ac:chgData name="Gabija Zelionkaitė" userId="S::gabija.zelionkaite@codeacademy.lt::ac5ab3a6-6e8d-4e8d-a316-c586a77982ff" providerId="AD" clId="Web-{896FC59A-7BAE-7CCE-3DDF-6C257E3B48C4}" dt="2021-06-21T13:38:56.046" v="1346" actId="1076"/>
          <ac:spMkLst>
            <pc:docMk/>
            <pc:sldMk cId="1452416458" sldId="292"/>
            <ac:spMk id="137" creationId="{8BBAFB73-73B7-446B-A8B3-79CB96CFE7D7}"/>
          </ac:spMkLst>
        </pc:spChg>
        <pc:spChg chg="add mod">
          <ac:chgData name="Gabija Zelionkaitė" userId="S::gabija.zelionkaite@codeacademy.lt::ac5ab3a6-6e8d-4e8d-a316-c586a77982ff" providerId="AD" clId="Web-{896FC59A-7BAE-7CCE-3DDF-6C257E3B48C4}" dt="2021-06-21T13:38:56.061" v="1347" actId="1076"/>
          <ac:spMkLst>
            <pc:docMk/>
            <pc:sldMk cId="1452416458" sldId="292"/>
            <ac:spMk id="139" creationId="{A996863B-04B8-499C-A83A-2702479C2E56}"/>
          </ac:spMkLst>
        </pc:spChg>
        <pc:spChg chg="add mod">
          <ac:chgData name="Gabija Zelionkaitė" userId="S::gabija.zelionkaite@codeacademy.lt::ac5ab3a6-6e8d-4e8d-a316-c586a77982ff" providerId="AD" clId="Web-{896FC59A-7BAE-7CCE-3DDF-6C257E3B48C4}" dt="2021-06-21T13:38:56.077" v="1348" actId="1076"/>
          <ac:spMkLst>
            <pc:docMk/>
            <pc:sldMk cId="1452416458" sldId="292"/>
            <ac:spMk id="141" creationId="{2D270483-DFDD-48FC-8B35-57F40F0FFE56}"/>
          </ac:spMkLst>
        </pc:spChg>
        <pc:spChg chg="add mod">
          <ac:chgData name="Gabija Zelionkaitė" userId="S::gabija.zelionkaite@codeacademy.lt::ac5ab3a6-6e8d-4e8d-a316-c586a77982ff" providerId="AD" clId="Web-{896FC59A-7BAE-7CCE-3DDF-6C257E3B48C4}" dt="2021-06-21T13:38:56.093" v="1349" actId="1076"/>
          <ac:spMkLst>
            <pc:docMk/>
            <pc:sldMk cId="1452416458" sldId="292"/>
            <ac:spMk id="143" creationId="{C205E909-CE3B-4772-B4D1-D65118E31F5C}"/>
          </ac:spMkLst>
        </pc:spChg>
        <pc:spChg chg="add mod">
          <ac:chgData name="Gabija Zelionkaitė" userId="S::gabija.zelionkaite@codeacademy.lt::ac5ab3a6-6e8d-4e8d-a316-c586a77982ff" providerId="AD" clId="Web-{896FC59A-7BAE-7CCE-3DDF-6C257E3B48C4}" dt="2021-06-21T13:38:56.108" v="1350" actId="1076"/>
          <ac:spMkLst>
            <pc:docMk/>
            <pc:sldMk cId="1452416458" sldId="292"/>
            <ac:spMk id="145" creationId="{2214D852-3076-46C7-99ED-A0F68ADD0C32}"/>
          </ac:spMkLst>
        </pc:spChg>
        <pc:spChg chg="add mod">
          <ac:chgData name="Gabija Zelionkaitė" userId="S::gabija.zelionkaite@codeacademy.lt::ac5ab3a6-6e8d-4e8d-a316-c586a77982ff" providerId="AD" clId="Web-{896FC59A-7BAE-7CCE-3DDF-6C257E3B48C4}" dt="2021-06-21T13:38:56.124" v="1351" actId="1076"/>
          <ac:spMkLst>
            <pc:docMk/>
            <pc:sldMk cId="1452416458" sldId="292"/>
            <ac:spMk id="147" creationId="{93883FDB-0869-4C19-902D-927108687C47}"/>
          </ac:spMkLst>
        </pc:spChg>
        <pc:spChg chg="add mod">
          <ac:chgData name="Gabija Zelionkaitė" userId="S::gabija.zelionkaite@codeacademy.lt::ac5ab3a6-6e8d-4e8d-a316-c586a77982ff" providerId="AD" clId="Web-{896FC59A-7BAE-7CCE-3DDF-6C257E3B48C4}" dt="2021-06-21T13:38:56.140" v="1352" actId="1076"/>
          <ac:spMkLst>
            <pc:docMk/>
            <pc:sldMk cId="1452416458" sldId="292"/>
            <ac:spMk id="149" creationId="{AAF75A1D-E8C7-44D0-9785-E7988AD364EA}"/>
          </ac:spMkLst>
        </pc:spChg>
        <pc:spChg chg="add mod">
          <ac:chgData name="Gabija Zelionkaitė" userId="S::gabija.zelionkaite@codeacademy.lt::ac5ab3a6-6e8d-4e8d-a316-c586a77982ff" providerId="AD" clId="Web-{896FC59A-7BAE-7CCE-3DDF-6C257E3B48C4}" dt="2021-06-21T13:38:56.155" v="1353" actId="1076"/>
          <ac:spMkLst>
            <pc:docMk/>
            <pc:sldMk cId="1452416458" sldId="292"/>
            <ac:spMk id="151" creationId="{78DF2D46-CDB6-450D-AC9E-380B6BF4D011}"/>
          </ac:spMkLst>
        </pc:spChg>
        <pc:spChg chg="add mod">
          <ac:chgData name="Gabija Zelionkaitė" userId="S::gabija.zelionkaite@codeacademy.lt::ac5ab3a6-6e8d-4e8d-a316-c586a77982ff" providerId="AD" clId="Web-{896FC59A-7BAE-7CCE-3DDF-6C257E3B48C4}" dt="2021-06-21T13:38:56.171" v="1354" actId="1076"/>
          <ac:spMkLst>
            <pc:docMk/>
            <pc:sldMk cId="1452416458" sldId="292"/>
            <ac:spMk id="153" creationId="{4DB411B0-17B2-4530-890A-663637B161A8}"/>
          </ac:spMkLst>
        </pc:spChg>
        <pc:spChg chg="add mod">
          <ac:chgData name="Gabija Zelionkaitė" userId="S::gabija.zelionkaite@codeacademy.lt::ac5ab3a6-6e8d-4e8d-a316-c586a77982ff" providerId="AD" clId="Web-{896FC59A-7BAE-7CCE-3DDF-6C257E3B48C4}" dt="2021-06-21T13:38:56.186" v="1355" actId="1076"/>
          <ac:spMkLst>
            <pc:docMk/>
            <pc:sldMk cId="1452416458" sldId="292"/>
            <ac:spMk id="155" creationId="{EB142D92-4BFD-495E-BCFD-A9B34111B0AB}"/>
          </ac:spMkLst>
        </pc:spChg>
        <pc:grpChg chg="add del">
          <ac:chgData name="Gabija Zelionkaitė" userId="S::gabija.zelionkaite@codeacademy.lt::ac5ab3a6-6e8d-4e8d-a316-c586a77982ff" providerId="AD" clId="Web-{896FC59A-7BAE-7CCE-3DDF-6C257E3B48C4}" dt="2021-06-21T13:38:47.905" v="1311"/>
          <ac:grpSpMkLst>
            <pc:docMk/>
            <pc:sldMk cId="1452416458" sldId="292"/>
            <ac:grpSpMk id="16" creationId="{81B11F80-06A4-4AD5-B155-E327EA088D8A}"/>
          </ac:grpSpMkLst>
        </pc:grpChg>
        <pc:grpChg chg="add del">
          <ac:chgData name="Gabija Zelionkaitė" userId="S::gabija.zelionkaite@codeacademy.lt::ac5ab3a6-6e8d-4e8d-a316-c586a77982ff" providerId="AD" clId="Web-{896FC59A-7BAE-7CCE-3DDF-6C257E3B48C4}" dt="2021-06-21T13:38:47.873" v="1289"/>
          <ac:grpSpMkLst>
            <pc:docMk/>
            <pc:sldMk cId="1452416458" sldId="292"/>
            <ac:grpSpMk id="59" creationId="{012CD982-2B28-4D96-BA35-08CCC90BD2F9}"/>
          </ac:grpSpMkLst>
        </pc:grpChg>
        <pc:grpChg chg="add mod">
          <ac:chgData name="Gabija Zelionkaitė" userId="S::gabija.zelionkaite@codeacademy.lt::ac5ab3a6-6e8d-4e8d-a316-c586a77982ff" providerId="AD" clId="Web-{896FC59A-7BAE-7CCE-3DDF-6C257E3B48C4}" dt="2021-06-21T13:38:55.858" v="1334" actId="1076"/>
          <ac:grpSpMkLst>
            <pc:docMk/>
            <pc:sldMk cId="1452416458" sldId="292"/>
            <ac:grpSpMk id="105" creationId="{779F3261-EFFC-425C-88A7-A6F242DEF3EE}"/>
          </ac:grpSpMkLst>
        </pc:grpChg>
        <pc:graphicFrameChg chg="del">
          <ac:chgData name="Gabija Zelionkaitė" userId="S::gabija.zelionkaite@codeacademy.lt::ac5ab3a6-6e8d-4e8d-a316-c586a77982ff" providerId="AD" clId="Web-{896FC59A-7BAE-7CCE-3DDF-6C257E3B48C4}" dt="2021-06-21T13:38:32.654" v="1221"/>
          <ac:graphicFrameMkLst>
            <pc:docMk/>
            <pc:sldMk cId="1452416458" sldId="292"/>
            <ac:graphicFrameMk id="211" creationId="{54682EBD-4420-46D7-ADF1-A87D51DD4C82}"/>
          </ac:graphicFrameMkLst>
        </pc:graphicFrameChg>
      </pc:sldChg>
      <pc:sldChg chg="addSp delSp modSp add replId">
        <pc:chgData name="Gabija Zelionkaitė" userId="S::gabija.zelionkaite@codeacademy.lt::ac5ab3a6-6e8d-4e8d-a316-c586a77982ff" providerId="AD" clId="Web-{896FC59A-7BAE-7CCE-3DDF-6C257E3B48C4}" dt="2021-06-21T13:40:09.097" v="1397" actId="1076"/>
        <pc:sldMkLst>
          <pc:docMk/>
          <pc:sldMk cId="3231664507" sldId="293"/>
        </pc:sldMkLst>
        <pc:spChg chg="add mod">
          <ac:chgData name="Gabija Zelionkaitė" userId="S::gabija.zelionkaite@codeacademy.lt::ac5ab3a6-6e8d-4e8d-a316-c586a77982ff" providerId="AD" clId="Web-{896FC59A-7BAE-7CCE-3DDF-6C257E3B48C4}" dt="2021-06-21T13:40:09.082" v="1395" actId="1076"/>
          <ac:spMkLst>
            <pc:docMk/>
            <pc:sldMk cId="3231664507" sldId="293"/>
            <ac:spMk id="3" creationId="{EAD192A2-0CDF-4ACE-9C39-4ADCC0E986A4}"/>
          </ac:spMkLst>
        </pc:spChg>
        <pc:spChg chg="add mod">
          <ac:chgData name="Gabija Zelionkaitė" userId="S::gabija.zelionkaite@codeacademy.lt::ac5ab3a6-6e8d-4e8d-a316-c586a77982ff" providerId="AD" clId="Web-{896FC59A-7BAE-7CCE-3DDF-6C257E3B48C4}" dt="2021-06-21T13:40:09.082" v="1396" actId="1076"/>
          <ac:spMkLst>
            <pc:docMk/>
            <pc:sldMk cId="3231664507" sldId="293"/>
            <ac:spMk id="4" creationId="{374A460B-F0C2-4C1D-A92C-05151003B320}"/>
          </ac:spMkLst>
        </pc:spChg>
        <pc:spChg chg="add mod">
          <ac:chgData name="Gabija Zelionkaitė" userId="S::gabija.zelionkaite@codeacademy.lt::ac5ab3a6-6e8d-4e8d-a316-c586a77982ff" providerId="AD" clId="Web-{896FC59A-7BAE-7CCE-3DDF-6C257E3B48C4}" dt="2021-06-21T13:40:09.097" v="1397" actId="1076"/>
          <ac:spMkLst>
            <pc:docMk/>
            <pc:sldMk cId="3231664507" sldId="293"/>
            <ac:spMk id="5" creationId="{859CF1EE-1E0D-40EF-92D1-58BEEAB8BC32}"/>
          </ac:spMkLst>
        </pc:spChg>
        <pc:spChg chg="add mod">
          <ac:chgData name="Gabija Zelionkaitė" userId="S::gabija.zelionkaite@codeacademy.lt::ac5ab3a6-6e8d-4e8d-a316-c586a77982ff" providerId="AD" clId="Web-{896FC59A-7BAE-7CCE-3DDF-6C257E3B48C4}" dt="2021-06-21T13:39:59.143" v="1392" actId="1076"/>
          <ac:spMkLst>
            <pc:docMk/>
            <pc:sldMk cId="3231664507" sldId="293"/>
            <ac:spMk id="6" creationId="{C3E6D259-82FE-472D-B370-04B19465B6F9}"/>
          </ac:spMkLst>
        </pc:spChg>
        <pc:spChg chg="del">
          <ac:chgData name="Gabija Zelionkaitė" userId="S::gabija.zelionkaite@codeacademy.lt::ac5ab3a6-6e8d-4e8d-a316-c586a77982ff" providerId="AD" clId="Web-{896FC59A-7BAE-7CCE-3DDF-6C257E3B48C4}" dt="2021-06-21T13:39:41.720" v="1381"/>
          <ac:spMkLst>
            <pc:docMk/>
            <pc:sldMk cId="3231664507" sldId="293"/>
            <ac:spMk id="107" creationId="{6983F2B6-801D-4DA8-A54D-D9C0DFDE1AB7}"/>
          </ac:spMkLst>
        </pc:spChg>
        <pc:spChg chg="del">
          <ac:chgData name="Gabija Zelionkaitė" userId="S::gabija.zelionkaite@codeacademy.lt::ac5ab3a6-6e8d-4e8d-a316-c586a77982ff" providerId="AD" clId="Web-{896FC59A-7BAE-7CCE-3DDF-6C257E3B48C4}" dt="2021-06-21T13:39:41.720" v="1380"/>
          <ac:spMkLst>
            <pc:docMk/>
            <pc:sldMk cId="3231664507" sldId="293"/>
            <ac:spMk id="109" creationId="{0228E69D-EC10-49B2-9E85-DB6064B32893}"/>
          </ac:spMkLst>
        </pc:spChg>
        <pc:spChg chg="del">
          <ac:chgData name="Gabija Zelionkaitė" userId="S::gabija.zelionkaite@codeacademy.lt::ac5ab3a6-6e8d-4e8d-a316-c586a77982ff" providerId="AD" clId="Web-{896FC59A-7BAE-7CCE-3DDF-6C257E3B48C4}" dt="2021-06-21T13:39:41.720" v="1379"/>
          <ac:spMkLst>
            <pc:docMk/>
            <pc:sldMk cId="3231664507" sldId="293"/>
            <ac:spMk id="111" creationId="{E81C4C50-8F22-4AE9-B4FD-5FB0978ECE20}"/>
          </ac:spMkLst>
        </pc:spChg>
        <pc:spChg chg="del">
          <ac:chgData name="Gabija Zelionkaitė" userId="S::gabija.zelionkaite@codeacademy.lt::ac5ab3a6-6e8d-4e8d-a316-c586a77982ff" providerId="AD" clId="Web-{896FC59A-7BAE-7CCE-3DDF-6C257E3B48C4}" dt="2021-06-21T13:39:41.720" v="1378"/>
          <ac:spMkLst>
            <pc:docMk/>
            <pc:sldMk cId="3231664507" sldId="293"/>
            <ac:spMk id="115" creationId="{F03AC90B-1F73-4020-B907-B1E21B4502DB}"/>
          </ac:spMkLst>
        </pc:spChg>
        <pc:spChg chg="del">
          <ac:chgData name="Gabija Zelionkaitė" userId="S::gabija.zelionkaite@codeacademy.lt::ac5ab3a6-6e8d-4e8d-a316-c586a77982ff" providerId="AD" clId="Web-{896FC59A-7BAE-7CCE-3DDF-6C257E3B48C4}" dt="2021-06-21T13:39:41.720" v="1377"/>
          <ac:spMkLst>
            <pc:docMk/>
            <pc:sldMk cId="3231664507" sldId="293"/>
            <ac:spMk id="117" creationId="{A8FA4E7D-67AE-43BD-A464-C7D0B491DF0A}"/>
          </ac:spMkLst>
        </pc:spChg>
        <pc:spChg chg="del">
          <ac:chgData name="Gabija Zelionkaitė" userId="S::gabija.zelionkaite@codeacademy.lt::ac5ab3a6-6e8d-4e8d-a316-c586a77982ff" providerId="AD" clId="Web-{896FC59A-7BAE-7CCE-3DDF-6C257E3B48C4}" dt="2021-06-21T13:39:41.705" v="1376"/>
          <ac:spMkLst>
            <pc:docMk/>
            <pc:sldMk cId="3231664507" sldId="293"/>
            <ac:spMk id="119" creationId="{AF7B7988-867B-44B2-A359-E9283A3CE90D}"/>
          </ac:spMkLst>
        </pc:spChg>
        <pc:spChg chg="del">
          <ac:chgData name="Gabija Zelionkaitė" userId="S::gabija.zelionkaite@codeacademy.lt::ac5ab3a6-6e8d-4e8d-a316-c586a77982ff" providerId="AD" clId="Web-{896FC59A-7BAE-7CCE-3DDF-6C257E3B48C4}" dt="2021-06-21T13:39:41.705" v="1375"/>
          <ac:spMkLst>
            <pc:docMk/>
            <pc:sldMk cId="3231664507" sldId="293"/>
            <ac:spMk id="121" creationId="{A232326A-DF60-407B-BBB1-2BE6F8A13620}"/>
          </ac:spMkLst>
        </pc:spChg>
        <pc:spChg chg="mod">
          <ac:chgData name="Gabija Zelionkaitė" userId="S::gabija.zelionkaite@codeacademy.lt::ac5ab3a6-6e8d-4e8d-a316-c586a77982ff" providerId="AD" clId="Web-{896FC59A-7BAE-7CCE-3DDF-6C257E3B48C4}" dt="2021-06-21T13:39:29.407" v="1360" actId="20577"/>
          <ac:spMkLst>
            <pc:docMk/>
            <pc:sldMk cId="3231664507" sldId="293"/>
            <ac:spMk id="123" creationId="{00000000-0000-0000-0000-000000000000}"/>
          </ac:spMkLst>
        </pc:spChg>
        <pc:spChg chg="del">
          <ac:chgData name="Gabija Zelionkaitė" userId="S::gabija.zelionkaite@codeacademy.lt::ac5ab3a6-6e8d-4e8d-a316-c586a77982ff" providerId="AD" clId="Web-{896FC59A-7BAE-7CCE-3DDF-6C257E3B48C4}" dt="2021-06-21T13:39:41.705" v="1374"/>
          <ac:spMkLst>
            <pc:docMk/>
            <pc:sldMk cId="3231664507" sldId="293"/>
            <ac:spMk id="129" creationId="{F05F52A1-926C-4E08-9164-75B3DB7671D5}"/>
          </ac:spMkLst>
        </pc:spChg>
        <pc:spChg chg="del">
          <ac:chgData name="Gabija Zelionkaitė" userId="S::gabija.zelionkaite@codeacademy.lt::ac5ab3a6-6e8d-4e8d-a316-c586a77982ff" providerId="AD" clId="Web-{896FC59A-7BAE-7CCE-3DDF-6C257E3B48C4}" dt="2021-06-21T13:39:41.705" v="1373"/>
          <ac:spMkLst>
            <pc:docMk/>
            <pc:sldMk cId="3231664507" sldId="293"/>
            <ac:spMk id="131" creationId="{405241BA-158C-4D07-AADD-247A7D0F55C7}"/>
          </ac:spMkLst>
        </pc:spChg>
        <pc:spChg chg="del">
          <ac:chgData name="Gabija Zelionkaitė" userId="S::gabija.zelionkaite@codeacademy.lt::ac5ab3a6-6e8d-4e8d-a316-c586a77982ff" providerId="AD" clId="Web-{896FC59A-7BAE-7CCE-3DDF-6C257E3B48C4}" dt="2021-06-21T13:39:41.705" v="1372"/>
          <ac:spMkLst>
            <pc:docMk/>
            <pc:sldMk cId="3231664507" sldId="293"/>
            <ac:spMk id="133" creationId="{109AABCD-F80A-4C3C-B1AD-0FCE7B05A2D9}"/>
          </ac:spMkLst>
        </pc:spChg>
        <pc:spChg chg="del">
          <ac:chgData name="Gabija Zelionkaitė" userId="S::gabija.zelionkaite@codeacademy.lt::ac5ab3a6-6e8d-4e8d-a316-c586a77982ff" providerId="AD" clId="Web-{896FC59A-7BAE-7CCE-3DDF-6C257E3B48C4}" dt="2021-06-21T13:39:41.705" v="1371"/>
          <ac:spMkLst>
            <pc:docMk/>
            <pc:sldMk cId="3231664507" sldId="293"/>
            <ac:spMk id="135" creationId="{89A9CA48-FEA8-4C8F-8E52-987CF55463B1}"/>
          </ac:spMkLst>
        </pc:spChg>
        <pc:spChg chg="del">
          <ac:chgData name="Gabija Zelionkaitė" userId="S::gabija.zelionkaite@codeacademy.lt::ac5ab3a6-6e8d-4e8d-a316-c586a77982ff" providerId="AD" clId="Web-{896FC59A-7BAE-7CCE-3DDF-6C257E3B48C4}" dt="2021-06-21T13:39:41.705" v="1370"/>
          <ac:spMkLst>
            <pc:docMk/>
            <pc:sldMk cId="3231664507" sldId="293"/>
            <ac:spMk id="137" creationId="{8BBAFB73-73B7-446B-A8B3-79CB96CFE7D7}"/>
          </ac:spMkLst>
        </pc:spChg>
        <pc:spChg chg="del">
          <ac:chgData name="Gabija Zelionkaitė" userId="S::gabija.zelionkaite@codeacademy.lt::ac5ab3a6-6e8d-4e8d-a316-c586a77982ff" providerId="AD" clId="Web-{896FC59A-7BAE-7CCE-3DDF-6C257E3B48C4}" dt="2021-06-21T13:39:41.705" v="1369"/>
          <ac:spMkLst>
            <pc:docMk/>
            <pc:sldMk cId="3231664507" sldId="293"/>
            <ac:spMk id="139" creationId="{A996863B-04B8-499C-A83A-2702479C2E56}"/>
          </ac:spMkLst>
        </pc:spChg>
        <pc:spChg chg="del">
          <ac:chgData name="Gabija Zelionkaitė" userId="S::gabija.zelionkaite@codeacademy.lt::ac5ab3a6-6e8d-4e8d-a316-c586a77982ff" providerId="AD" clId="Web-{896FC59A-7BAE-7CCE-3DDF-6C257E3B48C4}" dt="2021-06-21T13:39:41.705" v="1368"/>
          <ac:spMkLst>
            <pc:docMk/>
            <pc:sldMk cId="3231664507" sldId="293"/>
            <ac:spMk id="141" creationId="{2D270483-DFDD-48FC-8B35-57F40F0FFE56}"/>
          </ac:spMkLst>
        </pc:spChg>
        <pc:spChg chg="del">
          <ac:chgData name="Gabija Zelionkaitė" userId="S::gabija.zelionkaite@codeacademy.lt::ac5ab3a6-6e8d-4e8d-a316-c586a77982ff" providerId="AD" clId="Web-{896FC59A-7BAE-7CCE-3DDF-6C257E3B48C4}" dt="2021-06-21T13:39:41.705" v="1367"/>
          <ac:spMkLst>
            <pc:docMk/>
            <pc:sldMk cId="3231664507" sldId="293"/>
            <ac:spMk id="143" creationId="{C205E909-CE3B-4772-B4D1-D65118E31F5C}"/>
          </ac:spMkLst>
        </pc:spChg>
        <pc:spChg chg="del">
          <ac:chgData name="Gabija Zelionkaitė" userId="S::gabija.zelionkaite@codeacademy.lt::ac5ab3a6-6e8d-4e8d-a316-c586a77982ff" providerId="AD" clId="Web-{896FC59A-7BAE-7CCE-3DDF-6C257E3B48C4}" dt="2021-06-21T13:39:41.705" v="1366"/>
          <ac:spMkLst>
            <pc:docMk/>
            <pc:sldMk cId="3231664507" sldId="293"/>
            <ac:spMk id="145" creationId="{2214D852-3076-46C7-99ED-A0F68ADD0C32}"/>
          </ac:spMkLst>
        </pc:spChg>
        <pc:spChg chg="del">
          <ac:chgData name="Gabija Zelionkaitė" userId="S::gabija.zelionkaite@codeacademy.lt::ac5ab3a6-6e8d-4e8d-a316-c586a77982ff" providerId="AD" clId="Web-{896FC59A-7BAE-7CCE-3DDF-6C257E3B48C4}" dt="2021-06-21T13:39:41.705" v="1365"/>
          <ac:spMkLst>
            <pc:docMk/>
            <pc:sldMk cId="3231664507" sldId="293"/>
            <ac:spMk id="147" creationId="{93883FDB-0869-4C19-902D-927108687C47}"/>
          </ac:spMkLst>
        </pc:spChg>
        <pc:spChg chg="del">
          <ac:chgData name="Gabija Zelionkaitė" userId="S::gabija.zelionkaite@codeacademy.lt::ac5ab3a6-6e8d-4e8d-a316-c586a77982ff" providerId="AD" clId="Web-{896FC59A-7BAE-7CCE-3DDF-6C257E3B48C4}" dt="2021-06-21T13:39:41.705" v="1364"/>
          <ac:spMkLst>
            <pc:docMk/>
            <pc:sldMk cId="3231664507" sldId="293"/>
            <ac:spMk id="149" creationId="{AAF75A1D-E8C7-44D0-9785-E7988AD364EA}"/>
          </ac:spMkLst>
        </pc:spChg>
        <pc:spChg chg="del">
          <ac:chgData name="Gabija Zelionkaitė" userId="S::gabija.zelionkaite@codeacademy.lt::ac5ab3a6-6e8d-4e8d-a316-c586a77982ff" providerId="AD" clId="Web-{896FC59A-7BAE-7CCE-3DDF-6C257E3B48C4}" dt="2021-06-21T13:39:41.705" v="1363"/>
          <ac:spMkLst>
            <pc:docMk/>
            <pc:sldMk cId="3231664507" sldId="293"/>
            <ac:spMk id="151" creationId="{78DF2D46-CDB6-450D-AC9E-380B6BF4D011}"/>
          </ac:spMkLst>
        </pc:spChg>
        <pc:spChg chg="del">
          <ac:chgData name="Gabija Zelionkaitė" userId="S::gabija.zelionkaite@codeacademy.lt::ac5ab3a6-6e8d-4e8d-a316-c586a77982ff" providerId="AD" clId="Web-{896FC59A-7BAE-7CCE-3DDF-6C257E3B48C4}" dt="2021-06-21T13:39:41.705" v="1362"/>
          <ac:spMkLst>
            <pc:docMk/>
            <pc:sldMk cId="3231664507" sldId="293"/>
            <ac:spMk id="153" creationId="{4DB411B0-17B2-4530-890A-663637B161A8}"/>
          </ac:spMkLst>
        </pc:spChg>
        <pc:spChg chg="del">
          <ac:chgData name="Gabija Zelionkaitė" userId="S::gabija.zelionkaite@codeacademy.lt::ac5ab3a6-6e8d-4e8d-a316-c586a77982ff" providerId="AD" clId="Web-{896FC59A-7BAE-7CCE-3DDF-6C257E3B48C4}" dt="2021-06-21T13:39:41.705" v="1361"/>
          <ac:spMkLst>
            <pc:docMk/>
            <pc:sldMk cId="3231664507" sldId="293"/>
            <ac:spMk id="155" creationId="{EB142D92-4BFD-495E-BCFD-A9B34111B0AB}"/>
          </ac:spMkLst>
        </pc:spChg>
        <pc:grpChg chg="add mod">
          <ac:chgData name="Gabija Zelionkaitė" userId="S::gabija.zelionkaite@codeacademy.lt::ac5ab3a6-6e8d-4e8d-a316-c586a77982ff" providerId="AD" clId="Web-{896FC59A-7BAE-7CCE-3DDF-6C257E3B48C4}" dt="2021-06-21T13:40:09.082" v="1394" actId="1076"/>
          <ac:grpSpMkLst>
            <pc:docMk/>
            <pc:sldMk cId="3231664507" sldId="293"/>
            <ac:grpSpMk id="2" creationId="{EEF6E166-12AB-4A9F-B963-5099EC7E1807}"/>
          </ac:grpSpMkLst>
        </pc:grpChg>
        <pc:grpChg chg="del">
          <ac:chgData name="Gabija Zelionkaitė" userId="S::gabija.zelionkaite@codeacademy.lt::ac5ab3a6-6e8d-4e8d-a316-c586a77982ff" providerId="AD" clId="Web-{896FC59A-7BAE-7CCE-3DDF-6C257E3B48C4}" dt="2021-06-21T13:39:41.720" v="1382"/>
          <ac:grpSpMkLst>
            <pc:docMk/>
            <pc:sldMk cId="3231664507" sldId="293"/>
            <ac:grpSpMk id="105" creationId="{779F3261-EFFC-425C-88A7-A6F242DEF3EE}"/>
          </ac:grpSpMkLst>
        </pc:grpChg>
      </pc:sldChg>
      <pc:sldChg chg="addSp delSp modSp add replId">
        <pc:chgData name="Gabija Zelionkaitė" userId="S::gabija.zelionkaite@codeacademy.lt::ac5ab3a6-6e8d-4e8d-a316-c586a77982ff" providerId="AD" clId="Web-{896FC59A-7BAE-7CCE-3DDF-6C257E3B48C4}" dt="2021-06-21T13:40:31.349" v="1405" actId="1076"/>
        <pc:sldMkLst>
          <pc:docMk/>
          <pc:sldMk cId="2594715638" sldId="294"/>
        </pc:sldMkLst>
        <pc:spChg chg="del">
          <ac:chgData name="Gabija Zelionkaitė" userId="S::gabija.zelionkaite@codeacademy.lt::ac5ab3a6-6e8d-4e8d-a316-c586a77982ff" providerId="AD" clId="Web-{896FC59A-7BAE-7CCE-3DDF-6C257E3B48C4}" dt="2021-06-21T13:40:22.661" v="1402"/>
          <ac:spMkLst>
            <pc:docMk/>
            <pc:sldMk cId="2594715638" sldId="294"/>
            <ac:spMk id="3" creationId="{EAD192A2-0CDF-4ACE-9C39-4ADCC0E986A4}"/>
          </ac:spMkLst>
        </pc:spChg>
        <pc:spChg chg="del">
          <ac:chgData name="Gabija Zelionkaitė" userId="S::gabija.zelionkaite@codeacademy.lt::ac5ab3a6-6e8d-4e8d-a316-c586a77982ff" providerId="AD" clId="Web-{896FC59A-7BAE-7CCE-3DDF-6C257E3B48C4}" dt="2021-06-21T13:40:22.661" v="1401"/>
          <ac:spMkLst>
            <pc:docMk/>
            <pc:sldMk cId="2594715638" sldId="294"/>
            <ac:spMk id="4" creationId="{374A460B-F0C2-4C1D-A92C-05151003B320}"/>
          </ac:spMkLst>
        </pc:spChg>
        <pc:spChg chg="del">
          <ac:chgData name="Gabija Zelionkaitė" userId="S::gabija.zelionkaite@codeacademy.lt::ac5ab3a6-6e8d-4e8d-a316-c586a77982ff" providerId="AD" clId="Web-{896FC59A-7BAE-7CCE-3DDF-6C257E3B48C4}" dt="2021-06-21T13:40:22.661" v="1400"/>
          <ac:spMkLst>
            <pc:docMk/>
            <pc:sldMk cId="2594715638" sldId="294"/>
            <ac:spMk id="5" creationId="{859CF1EE-1E0D-40EF-92D1-58BEEAB8BC32}"/>
          </ac:spMkLst>
        </pc:spChg>
        <pc:spChg chg="del">
          <ac:chgData name="Gabija Zelionkaitė" userId="S::gabija.zelionkaite@codeacademy.lt::ac5ab3a6-6e8d-4e8d-a316-c586a77982ff" providerId="AD" clId="Web-{896FC59A-7BAE-7CCE-3DDF-6C257E3B48C4}" dt="2021-06-21T13:40:22.661" v="1399"/>
          <ac:spMkLst>
            <pc:docMk/>
            <pc:sldMk cId="2594715638" sldId="294"/>
            <ac:spMk id="6" creationId="{C3E6D259-82FE-472D-B370-04B19465B6F9}"/>
          </ac:spMkLst>
        </pc:spChg>
        <pc:spChg chg="add mod">
          <ac:chgData name="Gabija Zelionkaitė" userId="S::gabija.zelionkaite@codeacademy.lt::ac5ab3a6-6e8d-4e8d-a316-c586a77982ff" providerId="AD" clId="Web-{896FC59A-7BAE-7CCE-3DDF-6C257E3B48C4}" dt="2021-06-21T13:40:31.349" v="1405" actId="1076"/>
          <ac:spMkLst>
            <pc:docMk/>
            <pc:sldMk cId="2594715638" sldId="294"/>
            <ac:spMk id="7" creationId="{C2B8CE9E-D2B8-401E-956A-FD91F149F72B}"/>
          </ac:spMkLst>
        </pc:spChg>
        <pc:grpChg chg="del">
          <ac:chgData name="Gabija Zelionkaitė" userId="S::gabija.zelionkaite@codeacademy.lt::ac5ab3a6-6e8d-4e8d-a316-c586a77982ff" providerId="AD" clId="Web-{896FC59A-7BAE-7CCE-3DDF-6C257E3B48C4}" dt="2021-06-21T13:40:22.661" v="1403"/>
          <ac:grpSpMkLst>
            <pc:docMk/>
            <pc:sldMk cId="2594715638" sldId="294"/>
            <ac:grpSpMk id="2" creationId="{EEF6E166-12AB-4A9F-B963-5099EC7E1807}"/>
          </ac:grpSpMkLst>
        </pc:grpChg>
      </pc:sldChg>
      <pc:sldChg chg="modSp add del replId">
        <pc:chgData name="Gabija Zelionkaitė" userId="S::gabija.zelionkaite@codeacademy.lt::ac5ab3a6-6e8d-4e8d-a316-c586a77982ff" providerId="AD" clId="Web-{896FC59A-7BAE-7CCE-3DDF-6C257E3B48C4}" dt="2021-06-21T13:41:09.226" v="1424"/>
        <pc:sldMkLst>
          <pc:docMk/>
          <pc:sldMk cId="1073655997" sldId="295"/>
        </pc:sldMkLst>
        <pc:spChg chg="mod">
          <ac:chgData name="Gabija Zelionkaitė" userId="S::gabija.zelionkaite@codeacademy.lt::ac5ab3a6-6e8d-4e8d-a316-c586a77982ff" providerId="AD" clId="Web-{896FC59A-7BAE-7CCE-3DDF-6C257E3B48C4}" dt="2021-06-21T13:40:54.006" v="1423" actId="20577"/>
          <ac:spMkLst>
            <pc:docMk/>
            <pc:sldMk cId="1073655997" sldId="295"/>
            <ac:spMk id="123" creationId="{00000000-0000-0000-0000-000000000000}"/>
          </ac:spMkLst>
        </pc:spChg>
      </pc:sldChg>
      <pc:sldChg chg="modSp add ord replId">
        <pc:chgData name="Gabija Zelionkaitė" userId="S::gabija.zelionkaite@codeacademy.lt::ac5ab3a6-6e8d-4e8d-a316-c586a77982ff" providerId="AD" clId="Web-{896FC59A-7BAE-7CCE-3DDF-6C257E3B48C4}" dt="2021-06-21T13:44:14.003" v="1568" actId="20577"/>
        <pc:sldMkLst>
          <pc:docMk/>
          <pc:sldMk cId="1879092664" sldId="295"/>
        </pc:sldMkLst>
        <pc:spChg chg="mod">
          <ac:chgData name="Gabija Zelionkaitė" userId="S::gabija.zelionkaite@codeacademy.lt::ac5ab3a6-6e8d-4e8d-a316-c586a77982ff" providerId="AD" clId="Web-{896FC59A-7BAE-7CCE-3DDF-6C257E3B48C4}" dt="2021-06-21T13:41:16.789" v="1439" actId="20577"/>
          <ac:spMkLst>
            <pc:docMk/>
            <pc:sldMk cId="1879092664" sldId="295"/>
            <ac:spMk id="123" creationId="{00000000-0000-0000-0000-000000000000}"/>
          </ac:spMkLst>
        </pc:spChg>
        <pc:spChg chg="mod">
          <ac:chgData name="Gabija Zelionkaitė" userId="S::gabija.zelionkaite@codeacademy.lt::ac5ab3a6-6e8d-4e8d-a316-c586a77982ff" providerId="AD" clId="Web-{896FC59A-7BAE-7CCE-3DDF-6C257E3B48C4}" dt="2021-06-21T13:44:14.003" v="1568" actId="20577"/>
          <ac:spMkLst>
            <pc:docMk/>
            <pc:sldMk cId="1879092664" sldId="295"/>
            <ac:spMk id="125" creationId="{00000000-0000-0000-0000-000000000000}"/>
          </ac:spMkLst>
        </pc:spChg>
      </pc:sldChg>
      <pc:sldChg chg="add del replId">
        <pc:chgData name="Gabija Zelionkaitė" userId="S::gabija.zelionkaite@codeacademy.lt::ac5ab3a6-6e8d-4e8d-a316-c586a77982ff" providerId="AD" clId="Web-{896FC59A-7BAE-7CCE-3DDF-6C257E3B48C4}" dt="2021-06-21T13:41:21.789" v="1442"/>
        <pc:sldMkLst>
          <pc:docMk/>
          <pc:sldMk cId="568566687" sldId="296"/>
        </pc:sldMkLst>
      </pc:sldChg>
      <pc:sldChg chg="addSp delSp modSp add replId">
        <pc:chgData name="Gabija Zelionkaitė" userId="S::gabija.zelionkaite@codeacademy.lt::ac5ab3a6-6e8d-4e8d-a316-c586a77982ff" providerId="AD" clId="Web-{896FC59A-7BAE-7CCE-3DDF-6C257E3B48C4}" dt="2021-06-21T13:46:57.467" v="1673" actId="20577"/>
        <pc:sldMkLst>
          <pc:docMk/>
          <pc:sldMk cId="1386824902" sldId="296"/>
        </pc:sldMkLst>
        <pc:spChg chg="add mod ord">
          <ac:chgData name="Gabija Zelionkaitė" userId="S::gabija.zelionkaite@codeacademy.lt::ac5ab3a6-6e8d-4e8d-a316-c586a77982ff" providerId="AD" clId="Web-{896FC59A-7BAE-7CCE-3DDF-6C257E3B48C4}" dt="2021-06-21T13:45:10.366" v="1582" actId="1076"/>
          <ac:spMkLst>
            <pc:docMk/>
            <pc:sldMk cId="1386824902" sldId="296"/>
            <ac:spMk id="12" creationId="{4206768B-B5F5-4C56-A8CD-B7962B535B51}"/>
          </ac:spMkLst>
        </pc:spChg>
        <pc:spChg chg="mod">
          <ac:chgData name="Gabija Zelionkaitė" userId="S::gabija.zelionkaite@codeacademy.lt::ac5ab3a6-6e8d-4e8d-a316-c586a77982ff" providerId="AD" clId="Web-{896FC59A-7BAE-7CCE-3DDF-6C257E3B48C4}" dt="2021-06-21T13:46:57.467" v="1673" actId="20577"/>
          <ac:spMkLst>
            <pc:docMk/>
            <pc:sldMk cId="1386824902" sldId="296"/>
            <ac:spMk id="207" creationId="{8FE71693-E46B-404F-AC14-6756DFB51B04}"/>
          </ac:spMkLst>
        </pc:spChg>
        <pc:spChg chg="mod">
          <ac:chgData name="Gabija Zelionkaitė" userId="S::gabija.zelionkaite@codeacademy.lt::ac5ab3a6-6e8d-4e8d-a316-c586a77982ff" providerId="AD" clId="Web-{896FC59A-7BAE-7CCE-3DDF-6C257E3B48C4}" dt="2021-06-21T13:45:52.494" v="1610" actId="20577"/>
          <ac:spMkLst>
            <pc:docMk/>
            <pc:sldMk cId="1386824902" sldId="296"/>
            <ac:spMk id="216" creationId="{00000000-0000-0000-0000-000000000000}"/>
          </ac:spMkLst>
        </pc:spChg>
        <pc:grpChg chg="add mod">
          <ac:chgData name="Gabija Zelionkaitė" userId="S::gabija.zelionkaite@codeacademy.lt::ac5ab3a6-6e8d-4e8d-a316-c586a77982ff" providerId="AD" clId="Web-{896FC59A-7BAE-7CCE-3DDF-6C257E3B48C4}" dt="2021-06-21T13:45:10.460" v="1583" actId="1076"/>
          <ac:grpSpMkLst>
            <pc:docMk/>
            <pc:sldMk cId="1386824902" sldId="296"/>
            <ac:grpSpMk id="10" creationId="{7B4E78EF-2AB3-4DD6-B67F-7FEF49BD6A85}"/>
          </ac:grpSpMkLst>
        </pc:grpChg>
        <pc:graphicFrameChg chg="del">
          <ac:chgData name="Gabija Zelionkaitė" userId="S::gabija.zelionkaite@codeacademy.lt::ac5ab3a6-6e8d-4e8d-a316-c586a77982ff" providerId="AD" clId="Web-{896FC59A-7BAE-7CCE-3DDF-6C257E3B48C4}" dt="2021-06-21T13:44:31.036" v="1571"/>
          <ac:graphicFrameMkLst>
            <pc:docMk/>
            <pc:sldMk cId="1386824902" sldId="296"/>
            <ac:graphicFrameMk id="11" creationId="{E0FDD7B0-DA7C-4793-941F-AB705260D6FB}"/>
          </ac:graphicFrameMkLst>
        </pc:graphicFrameChg>
      </pc:sldChg>
      <pc:sldChg chg="modSp add replId">
        <pc:chgData name="Gabija Zelionkaitė" userId="S::gabija.zelionkaite@codeacademy.lt::ac5ab3a6-6e8d-4e8d-a316-c586a77982ff" providerId="AD" clId="Web-{896FC59A-7BAE-7CCE-3DDF-6C257E3B48C4}" dt="2021-06-21T13:48:00.533" v="1723" actId="20577"/>
        <pc:sldMkLst>
          <pc:docMk/>
          <pc:sldMk cId="2054738337" sldId="297"/>
        </pc:sldMkLst>
        <pc:spChg chg="mod">
          <ac:chgData name="Gabija Zelionkaitė" userId="S::gabija.zelionkaite@codeacademy.lt::ac5ab3a6-6e8d-4e8d-a316-c586a77982ff" providerId="AD" clId="Web-{896FC59A-7BAE-7CCE-3DDF-6C257E3B48C4}" dt="2021-06-21T13:47:10.218" v="1689" actId="20577"/>
          <ac:spMkLst>
            <pc:docMk/>
            <pc:sldMk cId="2054738337" sldId="297"/>
            <ac:spMk id="123" creationId="{00000000-0000-0000-0000-000000000000}"/>
          </ac:spMkLst>
        </pc:spChg>
        <pc:spChg chg="mod">
          <ac:chgData name="Gabija Zelionkaitė" userId="S::gabija.zelionkaite@codeacademy.lt::ac5ab3a6-6e8d-4e8d-a316-c586a77982ff" providerId="AD" clId="Web-{896FC59A-7BAE-7CCE-3DDF-6C257E3B48C4}" dt="2021-06-21T13:48:00.533" v="1723" actId="20577"/>
          <ac:spMkLst>
            <pc:docMk/>
            <pc:sldMk cId="2054738337" sldId="297"/>
            <ac:spMk id="125" creationId="{00000000-0000-0000-0000-000000000000}"/>
          </ac:spMkLst>
        </pc:spChg>
      </pc:sldChg>
      <pc:sldChg chg="addSp delSp modSp add replId">
        <pc:chgData name="Gabija Zelionkaitė" userId="S::gabija.zelionkaite@codeacademy.lt::ac5ab3a6-6e8d-4e8d-a316-c586a77982ff" providerId="AD" clId="Web-{896FC59A-7BAE-7CCE-3DDF-6C257E3B48C4}" dt="2021-06-21T13:48:29.910" v="1739" actId="1076"/>
        <pc:sldMkLst>
          <pc:docMk/>
          <pc:sldMk cId="4259252350" sldId="298"/>
        </pc:sldMkLst>
        <pc:spChg chg="add del mod">
          <ac:chgData name="Gabija Zelionkaitė" userId="S::gabija.zelionkaite@codeacademy.lt::ac5ab3a6-6e8d-4e8d-a316-c586a77982ff" providerId="AD" clId="Web-{896FC59A-7BAE-7CCE-3DDF-6C257E3B48C4}" dt="2021-06-21T13:48:14.472" v="1734"/>
          <ac:spMkLst>
            <pc:docMk/>
            <pc:sldMk cId="4259252350" sldId="298"/>
            <ac:spMk id="3" creationId="{04554A22-5925-4279-85B9-6E52EB022B7C}"/>
          </ac:spMkLst>
        </pc:spChg>
        <pc:spChg chg="mod">
          <ac:chgData name="Gabija Zelionkaitė" userId="S::gabija.zelionkaite@codeacademy.lt::ac5ab3a6-6e8d-4e8d-a316-c586a77982ff" providerId="AD" clId="Web-{896FC59A-7BAE-7CCE-3DDF-6C257E3B48C4}" dt="2021-06-21T13:48:29.910" v="1739" actId="1076"/>
          <ac:spMkLst>
            <pc:docMk/>
            <pc:sldMk cId="4259252350" sldId="298"/>
            <ac:spMk id="123" creationId="{00000000-0000-0000-0000-000000000000}"/>
          </ac:spMkLst>
        </pc:spChg>
        <pc:spChg chg="del">
          <ac:chgData name="Gabija Zelionkaitė" userId="S::gabija.zelionkaite@codeacademy.lt::ac5ab3a6-6e8d-4e8d-a316-c586a77982ff" providerId="AD" clId="Web-{896FC59A-7BAE-7CCE-3DDF-6C257E3B48C4}" dt="2021-06-21T13:48:12.487" v="1733"/>
          <ac:spMkLst>
            <pc:docMk/>
            <pc:sldMk cId="4259252350" sldId="298"/>
            <ac:spMk id="125" creationId="{00000000-0000-0000-0000-000000000000}"/>
          </ac:spMkLst>
        </pc:spChg>
      </pc:sldChg>
      <pc:sldChg chg="addSp modSp add del replId">
        <pc:chgData name="Gabija Zelionkaitė" userId="S::gabija.zelionkaite@codeacademy.lt::ac5ab3a6-6e8d-4e8d-a316-c586a77982ff" providerId="AD" clId="Web-{896FC59A-7BAE-7CCE-3DDF-6C257E3B48C4}" dt="2021-06-21T13:54:42.793" v="2134"/>
        <pc:sldMkLst>
          <pc:docMk/>
          <pc:sldMk cId="38722967" sldId="299"/>
        </pc:sldMkLst>
        <pc:spChg chg="add mod">
          <ac:chgData name="Gabija Zelionkaitė" userId="S::gabija.zelionkaite@codeacademy.lt::ac5ab3a6-6e8d-4e8d-a316-c586a77982ff" providerId="AD" clId="Web-{896FC59A-7BAE-7CCE-3DDF-6C257E3B48C4}" dt="2021-06-21T13:50:05.994" v="1945" actId="1076"/>
          <ac:spMkLst>
            <pc:docMk/>
            <pc:sldMk cId="38722967" sldId="299"/>
            <ac:spMk id="2" creationId="{DC2F79FF-D3DF-41B0-99CC-BDB85A3ADEFB}"/>
          </ac:spMkLst>
        </pc:spChg>
        <pc:spChg chg="mod">
          <ac:chgData name="Gabija Zelionkaitė" userId="S::gabija.zelionkaite@codeacademy.lt::ac5ab3a6-6e8d-4e8d-a316-c586a77982ff" providerId="AD" clId="Web-{896FC59A-7BAE-7CCE-3DDF-6C257E3B48C4}" dt="2021-06-21T13:48:45.224" v="1758" actId="20577"/>
          <ac:spMkLst>
            <pc:docMk/>
            <pc:sldMk cId="38722967" sldId="299"/>
            <ac:spMk id="123" creationId="{00000000-0000-0000-0000-000000000000}"/>
          </ac:spMkLst>
        </pc:spChg>
        <pc:spChg chg="mod">
          <ac:chgData name="Gabija Zelionkaitė" userId="S::gabija.zelionkaite@codeacademy.lt::ac5ab3a6-6e8d-4e8d-a316-c586a77982ff" providerId="AD" clId="Web-{896FC59A-7BAE-7CCE-3DDF-6C257E3B48C4}" dt="2021-06-21T13:49:52.212" v="1942" actId="20577"/>
          <ac:spMkLst>
            <pc:docMk/>
            <pc:sldMk cId="38722967" sldId="299"/>
            <ac:spMk id="125" creationId="{00000000-0000-0000-0000-000000000000}"/>
          </ac:spMkLst>
        </pc:spChg>
      </pc:sldChg>
      <pc:sldChg chg="addSp delSp modSp add replId">
        <pc:chgData name="Gabija Zelionkaitė" userId="S::gabija.zelionkaite@codeacademy.lt::ac5ab3a6-6e8d-4e8d-a316-c586a77982ff" providerId="AD" clId="Web-{896FC59A-7BAE-7CCE-3DDF-6C257E3B48C4}" dt="2021-06-21T13:59:37.218" v="2578" actId="14100"/>
        <pc:sldMkLst>
          <pc:docMk/>
          <pc:sldMk cId="1146904536" sldId="300"/>
        </pc:sldMkLst>
        <pc:spChg chg="add mod">
          <ac:chgData name="Gabija Zelionkaitė" userId="S::gabija.zelionkaite@codeacademy.lt::ac5ab3a6-6e8d-4e8d-a316-c586a77982ff" providerId="AD" clId="Web-{896FC59A-7BAE-7CCE-3DDF-6C257E3B48C4}" dt="2021-06-21T13:50:24.949" v="1952" actId="1076"/>
          <ac:spMkLst>
            <pc:docMk/>
            <pc:sldMk cId="1146904536" sldId="300"/>
            <ac:spMk id="2" creationId="{27110A0A-6145-41A2-8D09-A7C31F632261}"/>
          </ac:spMkLst>
        </pc:spChg>
        <pc:spChg chg="del">
          <ac:chgData name="Gabija Zelionkaitė" userId="S::gabija.zelionkaite@codeacademy.lt::ac5ab3a6-6e8d-4e8d-a316-c586a77982ff" providerId="AD" clId="Web-{896FC59A-7BAE-7CCE-3DDF-6C257E3B48C4}" dt="2021-06-21T13:50:16.042" v="1948"/>
          <ac:spMkLst>
            <pc:docMk/>
            <pc:sldMk cId="1146904536" sldId="300"/>
            <ac:spMk id="12" creationId="{4206768B-B5F5-4C56-A8CD-B7962B535B51}"/>
          </ac:spMkLst>
        </pc:spChg>
        <pc:spChg chg="mod">
          <ac:chgData name="Gabija Zelionkaitė" userId="S::gabija.zelionkaite@codeacademy.lt::ac5ab3a6-6e8d-4e8d-a316-c586a77982ff" providerId="AD" clId="Web-{896FC59A-7BAE-7CCE-3DDF-6C257E3B48C4}" dt="2021-06-21T13:59:37.218" v="2578" actId="14100"/>
          <ac:spMkLst>
            <pc:docMk/>
            <pc:sldMk cId="1146904536" sldId="300"/>
            <ac:spMk id="207" creationId="{8FE71693-E46B-404F-AC14-6756DFB51B04}"/>
          </ac:spMkLst>
        </pc:spChg>
        <pc:spChg chg="mod">
          <ac:chgData name="Gabija Zelionkaitė" userId="S::gabija.zelionkaite@codeacademy.lt::ac5ab3a6-6e8d-4e8d-a316-c586a77982ff" providerId="AD" clId="Web-{896FC59A-7BAE-7CCE-3DDF-6C257E3B48C4}" dt="2021-06-21T13:50:30.543" v="1955" actId="20577"/>
          <ac:spMkLst>
            <pc:docMk/>
            <pc:sldMk cId="1146904536" sldId="300"/>
            <ac:spMk id="216" creationId="{00000000-0000-0000-0000-000000000000}"/>
          </ac:spMkLst>
        </pc:spChg>
        <pc:grpChg chg="del">
          <ac:chgData name="Gabija Zelionkaitė" userId="S::gabija.zelionkaite@codeacademy.lt::ac5ab3a6-6e8d-4e8d-a316-c586a77982ff" providerId="AD" clId="Web-{896FC59A-7BAE-7CCE-3DDF-6C257E3B48C4}" dt="2021-06-21T13:50:16.042" v="1947"/>
          <ac:grpSpMkLst>
            <pc:docMk/>
            <pc:sldMk cId="1146904536" sldId="300"/>
            <ac:grpSpMk id="10" creationId="{7B4E78EF-2AB3-4DD6-B67F-7FEF49BD6A85}"/>
          </ac:grpSpMkLst>
        </pc:grpChg>
      </pc:sldChg>
      <pc:sldChg chg="add del replId">
        <pc:chgData name="Gabija Zelionkaitė" userId="S::gabija.zelionkaite@codeacademy.lt::ac5ab3a6-6e8d-4e8d-a316-c586a77982ff" providerId="AD" clId="Web-{896FC59A-7BAE-7CCE-3DDF-6C257E3B48C4}" dt="2021-06-21T13:50:17.917" v="1950"/>
        <pc:sldMkLst>
          <pc:docMk/>
          <pc:sldMk cId="1507867496" sldId="301"/>
        </pc:sldMkLst>
      </pc:sldChg>
      <pc:sldChg chg="addSp delSp modSp add replId">
        <pc:chgData name="Gabija Zelionkaitė" userId="S::gabija.zelionkaite@codeacademy.lt::ac5ab3a6-6e8d-4e8d-a316-c586a77982ff" providerId="AD" clId="Web-{896FC59A-7BAE-7CCE-3DDF-6C257E3B48C4}" dt="2021-06-21T13:59:30.889" v="2577" actId="14100"/>
        <pc:sldMkLst>
          <pc:docMk/>
          <pc:sldMk cId="2851890076" sldId="301"/>
        </pc:sldMkLst>
        <pc:spChg chg="del">
          <ac:chgData name="Gabija Zelionkaitė" userId="S::gabija.zelionkaite@codeacademy.lt::ac5ab3a6-6e8d-4e8d-a316-c586a77982ff" providerId="AD" clId="Web-{896FC59A-7BAE-7CCE-3DDF-6C257E3B48C4}" dt="2021-06-21T13:54:53.778" v="2138"/>
          <ac:spMkLst>
            <pc:docMk/>
            <pc:sldMk cId="2851890076" sldId="301"/>
            <ac:spMk id="2" creationId="{27110A0A-6145-41A2-8D09-A7C31F632261}"/>
          </ac:spMkLst>
        </pc:spChg>
        <pc:spChg chg="add mod">
          <ac:chgData name="Gabija Zelionkaitė" userId="S::gabija.zelionkaite@codeacademy.lt::ac5ab3a6-6e8d-4e8d-a316-c586a77982ff" providerId="AD" clId="Web-{896FC59A-7BAE-7CCE-3DDF-6C257E3B48C4}" dt="2021-06-21T13:54:56.872" v="2140" actId="1076"/>
          <ac:spMkLst>
            <pc:docMk/>
            <pc:sldMk cId="2851890076" sldId="301"/>
            <ac:spMk id="3" creationId="{E71DBBB7-7E1C-4844-84B5-CFD95AFE8E5D}"/>
          </ac:spMkLst>
        </pc:spChg>
        <pc:spChg chg="mod">
          <ac:chgData name="Gabija Zelionkaitė" userId="S::gabija.zelionkaite@codeacademy.lt::ac5ab3a6-6e8d-4e8d-a316-c586a77982ff" providerId="AD" clId="Web-{896FC59A-7BAE-7CCE-3DDF-6C257E3B48C4}" dt="2021-06-21T13:59:30.889" v="2577" actId="14100"/>
          <ac:spMkLst>
            <pc:docMk/>
            <pc:sldMk cId="2851890076" sldId="301"/>
            <ac:spMk id="207" creationId="{8FE71693-E46B-404F-AC14-6756DFB51B04}"/>
          </ac:spMkLst>
        </pc:spChg>
        <pc:spChg chg="mod">
          <ac:chgData name="Gabija Zelionkaitė" userId="S::gabija.zelionkaite@codeacademy.lt::ac5ab3a6-6e8d-4e8d-a316-c586a77982ff" providerId="AD" clId="Web-{896FC59A-7BAE-7CCE-3DDF-6C257E3B48C4}" dt="2021-06-21T13:55:04.173" v="2149" actId="20577"/>
          <ac:spMkLst>
            <pc:docMk/>
            <pc:sldMk cId="2851890076" sldId="301"/>
            <ac:spMk id="216" creationId="{00000000-0000-0000-0000-000000000000}"/>
          </ac:spMkLst>
        </pc:spChg>
      </pc:sldChg>
      <pc:sldChg chg="addSp delSp modSp add replId">
        <pc:chgData name="Gabija Zelionkaitė" userId="S::gabija.zelionkaite@codeacademy.lt::ac5ab3a6-6e8d-4e8d-a316-c586a77982ff" providerId="AD" clId="Web-{896FC59A-7BAE-7CCE-3DDF-6C257E3B48C4}" dt="2021-06-21T13:59:25.717" v="2576" actId="14100"/>
        <pc:sldMkLst>
          <pc:docMk/>
          <pc:sldMk cId="808760472" sldId="302"/>
        </pc:sldMkLst>
        <pc:spChg chg="del">
          <ac:chgData name="Gabija Zelionkaitė" userId="S::gabija.zelionkaite@codeacademy.lt::ac5ab3a6-6e8d-4e8d-a316-c586a77982ff" providerId="AD" clId="Web-{896FC59A-7BAE-7CCE-3DDF-6C257E3B48C4}" dt="2021-06-21T13:56:50.801" v="2303"/>
          <ac:spMkLst>
            <pc:docMk/>
            <pc:sldMk cId="808760472" sldId="302"/>
            <ac:spMk id="2" creationId="{27110A0A-6145-41A2-8D09-A7C31F632261}"/>
          </ac:spMkLst>
        </pc:spChg>
        <pc:spChg chg="add mod">
          <ac:chgData name="Gabija Zelionkaitė" userId="S::gabija.zelionkaite@codeacademy.lt::ac5ab3a6-6e8d-4e8d-a316-c586a77982ff" providerId="AD" clId="Web-{896FC59A-7BAE-7CCE-3DDF-6C257E3B48C4}" dt="2021-06-21T13:56:54.254" v="2305" actId="1076"/>
          <ac:spMkLst>
            <pc:docMk/>
            <pc:sldMk cId="808760472" sldId="302"/>
            <ac:spMk id="3" creationId="{466F4972-BFFF-4F24-BE90-177014394233}"/>
          </ac:spMkLst>
        </pc:spChg>
        <pc:spChg chg="mod">
          <ac:chgData name="Gabija Zelionkaitė" userId="S::gabija.zelionkaite@codeacademy.lt::ac5ab3a6-6e8d-4e8d-a316-c586a77982ff" providerId="AD" clId="Web-{896FC59A-7BAE-7CCE-3DDF-6C257E3B48C4}" dt="2021-06-21T13:59:25.717" v="2576" actId="14100"/>
          <ac:spMkLst>
            <pc:docMk/>
            <pc:sldMk cId="808760472" sldId="302"/>
            <ac:spMk id="207" creationId="{8FE71693-E46B-404F-AC14-6756DFB51B04}"/>
          </ac:spMkLst>
        </pc:spChg>
        <pc:spChg chg="mod">
          <ac:chgData name="Gabija Zelionkaitė" userId="S::gabija.zelionkaite@codeacademy.lt::ac5ab3a6-6e8d-4e8d-a316-c586a77982ff" providerId="AD" clId="Web-{896FC59A-7BAE-7CCE-3DDF-6C257E3B48C4}" dt="2021-06-21T13:56:58.426" v="2310" actId="20577"/>
          <ac:spMkLst>
            <pc:docMk/>
            <pc:sldMk cId="808760472" sldId="302"/>
            <ac:spMk id="216" creationId="{00000000-0000-0000-0000-000000000000}"/>
          </ac:spMkLst>
        </pc:spChg>
      </pc:sldChg>
      <pc:sldChg chg="addSp delSp modSp add replId">
        <pc:chgData name="Gabija Zelionkaitė" userId="S::gabija.zelionkaite@codeacademy.lt::ac5ab3a6-6e8d-4e8d-a316-c586a77982ff" providerId="AD" clId="Web-{896FC59A-7BAE-7CCE-3DDF-6C257E3B48C4}" dt="2021-06-21T14:01:42.054" v="2810" actId="20577"/>
        <pc:sldMkLst>
          <pc:docMk/>
          <pc:sldMk cId="3869324267" sldId="303"/>
        </pc:sldMkLst>
        <pc:spChg chg="add mod">
          <ac:chgData name="Gabija Zelionkaitė" userId="S::gabija.zelionkaite@codeacademy.lt::ac5ab3a6-6e8d-4e8d-a316-c586a77982ff" providerId="AD" clId="Web-{896FC59A-7BAE-7CCE-3DDF-6C257E3B48C4}" dt="2021-06-21T13:59:12.997" v="2566" actId="1076"/>
          <ac:spMkLst>
            <pc:docMk/>
            <pc:sldMk cId="3869324267" sldId="303"/>
            <ac:spMk id="2" creationId="{B1C46605-7AE2-4DB1-A871-BDC5FB764B70}"/>
          </ac:spMkLst>
        </pc:spChg>
        <pc:spChg chg="del">
          <ac:chgData name="Gabija Zelionkaitė" userId="S::gabija.zelionkaite@codeacademy.lt::ac5ab3a6-6e8d-4e8d-a316-c586a77982ff" providerId="AD" clId="Web-{896FC59A-7BAE-7CCE-3DDF-6C257E3B48C4}" dt="2021-06-21T13:59:14.888" v="2567"/>
          <ac:spMkLst>
            <pc:docMk/>
            <pc:sldMk cId="3869324267" sldId="303"/>
            <ac:spMk id="3" creationId="{466F4972-BFFF-4F24-BE90-177014394233}"/>
          </ac:spMkLst>
        </pc:spChg>
        <pc:spChg chg="mod">
          <ac:chgData name="Gabija Zelionkaitė" userId="S::gabija.zelionkaite@codeacademy.lt::ac5ab3a6-6e8d-4e8d-a316-c586a77982ff" providerId="AD" clId="Web-{896FC59A-7BAE-7CCE-3DDF-6C257E3B48C4}" dt="2021-06-21T14:01:42.054" v="2810" actId="20577"/>
          <ac:spMkLst>
            <pc:docMk/>
            <pc:sldMk cId="3869324267" sldId="303"/>
            <ac:spMk id="207" creationId="{8FE71693-E46B-404F-AC14-6756DFB51B04}"/>
          </ac:spMkLst>
        </pc:spChg>
        <pc:spChg chg="mod">
          <ac:chgData name="Gabija Zelionkaitė" userId="S::gabija.zelionkaite@codeacademy.lt::ac5ab3a6-6e8d-4e8d-a316-c586a77982ff" providerId="AD" clId="Web-{896FC59A-7BAE-7CCE-3DDF-6C257E3B48C4}" dt="2021-06-21T13:59:21.123" v="2575" actId="20577"/>
          <ac:spMkLst>
            <pc:docMk/>
            <pc:sldMk cId="3869324267" sldId="303"/>
            <ac:spMk id="216" creationId="{00000000-0000-0000-0000-000000000000}"/>
          </ac:spMkLst>
        </pc:spChg>
      </pc:sldChg>
      <pc:sldChg chg="modSp add">
        <pc:chgData name="Gabija Zelionkaitė" userId="S::gabija.zelionkaite@codeacademy.lt::ac5ab3a6-6e8d-4e8d-a316-c586a77982ff" providerId="AD" clId="Web-{896FC59A-7BAE-7CCE-3DDF-6C257E3B48C4}" dt="2021-06-21T14:02:01.071" v="2818" actId="20577"/>
        <pc:sldMkLst>
          <pc:docMk/>
          <pc:sldMk cId="2275046959" sldId="304"/>
        </pc:sldMkLst>
        <pc:spChg chg="mod">
          <ac:chgData name="Gabija Zelionkaitė" userId="S::gabija.zelionkaite@codeacademy.lt::ac5ab3a6-6e8d-4e8d-a316-c586a77982ff" providerId="AD" clId="Web-{896FC59A-7BAE-7CCE-3DDF-6C257E3B48C4}" dt="2021-06-21T14:02:01.071" v="2818" actId="20577"/>
          <ac:spMkLst>
            <pc:docMk/>
            <pc:sldMk cId="2275046959" sldId="304"/>
            <ac:spMk id="245" creationId="{00000000-0000-0000-0000-000000000000}"/>
          </ac:spMkLst>
        </pc:spChg>
      </pc:sldChg>
    </pc:docChg>
  </pc:docChgLst>
  <pc:docChgLst>
    <pc:chgData name="Gabija Zelionkaitė" userId="S::gabija.zelionkaite@codeacademy.lt::ac5ab3a6-6e8d-4e8d-a316-c586a77982ff" providerId="AD" clId="Web-{5221F508-1200-D48B-B19E-400F25B950E1}"/>
    <pc:docChg chg="modSld">
      <pc:chgData name="Gabija Zelionkaitė" userId="S::gabija.zelionkaite@codeacademy.lt::ac5ab3a6-6e8d-4e8d-a316-c586a77982ff" providerId="AD" clId="Web-{5221F508-1200-D48B-B19E-400F25B950E1}" dt="2021-06-29T14:42:02.915" v="1"/>
      <pc:docMkLst>
        <pc:docMk/>
      </pc:docMkLst>
      <pc:sldChg chg="addSp delSp modSp">
        <pc:chgData name="Gabija Zelionkaitė" userId="S::gabija.zelionkaite@codeacademy.lt::ac5ab3a6-6e8d-4e8d-a316-c586a77982ff" providerId="AD" clId="Web-{5221F508-1200-D48B-B19E-400F25B950E1}" dt="2021-06-29T14:42:02.915" v="1"/>
        <pc:sldMkLst>
          <pc:docMk/>
          <pc:sldMk cId="4138412524" sldId="279"/>
        </pc:sldMkLst>
        <pc:spChg chg="add del mod">
          <ac:chgData name="Gabija Zelionkaitė" userId="S::gabija.zelionkaite@codeacademy.lt::ac5ab3a6-6e8d-4e8d-a316-c586a77982ff" providerId="AD" clId="Web-{5221F508-1200-D48B-B19E-400F25B950E1}" dt="2021-06-29T14:42:02.915" v="1"/>
          <ac:spMkLst>
            <pc:docMk/>
            <pc:sldMk cId="4138412524" sldId="279"/>
            <ac:spMk id="8" creationId="{B941E2F0-58B7-435E-A677-D58FEEFD616D}"/>
          </ac:spMkLst>
        </pc:spChg>
        <pc:picChg chg="add mod ord modCrop">
          <ac:chgData name="Gabija Zelionkaitė" userId="S::gabija.zelionkaite@codeacademy.lt::ac5ab3a6-6e8d-4e8d-a316-c586a77982ff" providerId="AD" clId="Web-{5221F508-1200-D48B-B19E-400F25B950E1}" dt="2021-06-29T14:42:02.915" v="1"/>
          <ac:picMkLst>
            <pc:docMk/>
            <pc:sldMk cId="4138412524" sldId="279"/>
            <ac:picMk id="9" creationId="{7E604838-873F-42E5-B569-4F60B837DFF8}"/>
          </ac:picMkLst>
        </pc:picChg>
        <pc:picChg chg="del">
          <ac:chgData name="Gabija Zelionkaitė" userId="S::gabija.zelionkaite@codeacademy.lt::ac5ab3a6-6e8d-4e8d-a316-c586a77982ff" providerId="AD" clId="Web-{5221F508-1200-D48B-B19E-400F25B950E1}" dt="2021-06-29T14:41:52.352" v="0"/>
          <ac:picMkLst>
            <pc:docMk/>
            <pc:sldMk cId="4138412524" sldId="279"/>
            <ac:picMk id="11" creationId="{5FA2EA5B-4B6A-42CB-B5DE-AE6D693873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821284B-A60F-4D9B-82D7-3F67DF554B7A}" type="datetimeFigureOut">
              <a:rPr lang="en-US"/>
              <a:t>5/9/2022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AC02380-29B2-4E34-A496-202A445D324E}" type="slidenum">
              <a:rPr lang="en-US"/>
              <a:t>‹#›</a:t>
            </a:fld>
            <a:endParaRPr lang="en-US"/>
          </a:p>
        </p:txBody>
      </p:sp>
    </p:spTree>
    <p:extLst>
      <p:ext uri="{BB962C8B-B14F-4D97-AF65-F5344CB8AC3E}">
        <p14:creationId xmlns:p14="http://schemas.microsoft.com/office/powerpoint/2010/main" val="2276962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021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998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134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775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188867692"/>
      </p:ext>
    </p:extLst>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4_Title and Content">
    <p:spTree>
      <p:nvGrpSpPr>
        <p:cNvPr id="1" name="Shape 54"/>
        <p:cNvGrpSpPr/>
        <p:nvPr/>
      </p:nvGrpSpPr>
      <p:grpSpPr>
        <a:xfrm>
          <a:off x="0" y="0"/>
          <a:ext cx="0" cy="0"/>
          <a:chOff x="0" y="0"/>
          <a:chExt cx="0" cy="0"/>
        </a:xfrm>
      </p:grpSpPr>
      <p:sp>
        <p:nvSpPr>
          <p:cNvPr id="55" name="Google Shape;55;p16"/>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6"/>
          <p:cNvSpPr txBox="1">
            <a:spLocks noGrp="1"/>
          </p:cNvSpPr>
          <p:nvPr>
            <p:ph type="body" idx="2"/>
          </p:nvPr>
        </p:nvSpPr>
        <p:spPr>
          <a:xfrm>
            <a:off x="3281688" y="18218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6"/>
          <p:cNvSpPr txBox="1">
            <a:spLocks noGrp="1"/>
          </p:cNvSpPr>
          <p:nvPr>
            <p:ph type="body" idx="3"/>
          </p:nvPr>
        </p:nvSpPr>
        <p:spPr>
          <a:xfrm>
            <a:off x="3281688" y="21714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6"/>
          <p:cNvSpPr txBox="1">
            <a:spLocks noGrp="1"/>
          </p:cNvSpPr>
          <p:nvPr>
            <p:ph type="title"/>
          </p:nvPr>
        </p:nvSpPr>
        <p:spPr>
          <a:xfrm>
            <a:off x="480391" y="5032099"/>
            <a:ext cx="2343491" cy="1365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4"/>
          </p:nvPr>
        </p:nvSpPr>
        <p:spPr>
          <a:xfrm>
            <a:off x="7503551" y="1821809"/>
            <a:ext cx="4208058" cy="7911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3281688" y="2727012"/>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txBox="1">
            <a:spLocks noGrp="1"/>
          </p:cNvSpPr>
          <p:nvPr>
            <p:ph type="body" idx="6"/>
          </p:nvPr>
        </p:nvSpPr>
        <p:spPr>
          <a:xfrm>
            <a:off x="3281688" y="3076635"/>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6"/>
          <p:cNvSpPr txBox="1">
            <a:spLocks noGrp="1"/>
          </p:cNvSpPr>
          <p:nvPr>
            <p:ph type="body" idx="7"/>
          </p:nvPr>
        </p:nvSpPr>
        <p:spPr>
          <a:xfrm>
            <a:off x="7503551" y="2724846"/>
            <a:ext cx="4208058" cy="898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3281688" y="36506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6"/>
          <p:cNvSpPr txBox="1">
            <a:spLocks noGrp="1"/>
          </p:cNvSpPr>
          <p:nvPr>
            <p:ph type="body" idx="9"/>
          </p:nvPr>
        </p:nvSpPr>
        <p:spPr>
          <a:xfrm>
            <a:off x="3281688" y="40002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6"/>
          <p:cNvSpPr txBox="1">
            <a:spLocks noGrp="1"/>
          </p:cNvSpPr>
          <p:nvPr>
            <p:ph type="body" idx="13"/>
          </p:nvPr>
        </p:nvSpPr>
        <p:spPr>
          <a:xfrm>
            <a:off x="7503551" y="3666017"/>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14"/>
          </p:nvPr>
        </p:nvSpPr>
        <p:spPr>
          <a:xfrm>
            <a:off x="3281688" y="457198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15"/>
          </p:nvPr>
        </p:nvSpPr>
        <p:spPr>
          <a:xfrm>
            <a:off x="3281688" y="492161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6"/>
          <p:cNvSpPr txBox="1">
            <a:spLocks noGrp="1"/>
          </p:cNvSpPr>
          <p:nvPr>
            <p:ph type="body" idx="16"/>
          </p:nvPr>
        </p:nvSpPr>
        <p:spPr>
          <a:xfrm>
            <a:off x="3281688" y="5493370"/>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body" idx="17"/>
          </p:nvPr>
        </p:nvSpPr>
        <p:spPr>
          <a:xfrm>
            <a:off x="3281688" y="5842993"/>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body" idx="18"/>
          </p:nvPr>
        </p:nvSpPr>
        <p:spPr>
          <a:xfrm>
            <a:off x="7503551" y="4605022"/>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6"/>
          <p:cNvSpPr txBox="1">
            <a:spLocks noGrp="1"/>
          </p:cNvSpPr>
          <p:nvPr>
            <p:ph type="body" idx="19"/>
          </p:nvPr>
        </p:nvSpPr>
        <p:spPr>
          <a:xfrm>
            <a:off x="7503551" y="5493370"/>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8901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095107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4124787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186853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1888676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030040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8917645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0951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70564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3693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03004063"/>
      </p:ext>
    </p:extLst>
  </p:cSld>
  <p:clrMapOvr>
    <a:masterClrMapping/>
  </p:clrMapOvr>
  <p:transition spd="med"/>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06767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88948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5634800" y="3911400"/>
            <a:ext cx="922400" cy="518000"/>
          </a:xfrm>
          <a:prstGeom prst="triangle">
            <a:avLst>
              <a:gd name="adj" fmla="val 50000"/>
            </a:avLst>
          </a:prstGeom>
          <a:solidFill>
            <a:srgbClr val="3133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p2"/>
          <p:cNvSpPr/>
          <p:nvPr/>
        </p:nvSpPr>
        <p:spPr>
          <a:xfrm>
            <a:off x="-33" y="0"/>
            <a:ext cx="12192000" cy="4165600"/>
          </a:xfrm>
          <a:prstGeom prst="rect">
            <a:avLst/>
          </a:prstGeom>
          <a:solidFill>
            <a:srgbClr val="3133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48233" y="859067"/>
            <a:ext cx="11043200" cy="2812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endParaRPr/>
          </a:p>
        </p:txBody>
      </p:sp>
      <p:sp>
        <p:nvSpPr>
          <p:cNvPr id="13" name="Google Shape;13;p2"/>
          <p:cNvSpPr txBox="1">
            <a:spLocks noGrp="1"/>
          </p:cNvSpPr>
          <p:nvPr>
            <p:ph type="subTitle" idx="1"/>
          </p:nvPr>
        </p:nvSpPr>
        <p:spPr>
          <a:xfrm>
            <a:off x="548233" y="4531000"/>
            <a:ext cx="11043200" cy="168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Oswald"/>
              <a:buNone/>
              <a:defRPr sz="4800">
                <a:latin typeface="Oswald"/>
                <a:ea typeface="Oswald"/>
                <a:cs typeface="Oswald"/>
                <a:sym typeface="Oswald"/>
              </a:defRPr>
            </a:lvl1pPr>
            <a:lvl2pPr lvl="1" algn="ctr" rtl="0">
              <a:lnSpc>
                <a:spcPct val="100000"/>
              </a:lnSpc>
              <a:spcBef>
                <a:spcPts val="0"/>
              </a:spcBef>
              <a:spcAft>
                <a:spcPts val="0"/>
              </a:spcAft>
              <a:buSzPts val="3600"/>
              <a:buFont typeface="Oswald"/>
              <a:buNone/>
              <a:defRPr sz="4800">
                <a:latin typeface="Oswald"/>
                <a:ea typeface="Oswald"/>
                <a:cs typeface="Oswald"/>
                <a:sym typeface="Oswald"/>
              </a:defRPr>
            </a:lvl2pPr>
            <a:lvl3pPr lvl="2" algn="ctr" rtl="0">
              <a:lnSpc>
                <a:spcPct val="100000"/>
              </a:lnSpc>
              <a:spcBef>
                <a:spcPts val="0"/>
              </a:spcBef>
              <a:spcAft>
                <a:spcPts val="0"/>
              </a:spcAft>
              <a:buSzPts val="3600"/>
              <a:buFont typeface="Oswald"/>
              <a:buNone/>
              <a:defRPr sz="4800">
                <a:latin typeface="Oswald"/>
                <a:ea typeface="Oswald"/>
                <a:cs typeface="Oswald"/>
                <a:sym typeface="Oswald"/>
              </a:defRPr>
            </a:lvl3pPr>
            <a:lvl4pPr lvl="3" algn="ctr" rtl="0">
              <a:lnSpc>
                <a:spcPct val="100000"/>
              </a:lnSpc>
              <a:spcBef>
                <a:spcPts val="0"/>
              </a:spcBef>
              <a:spcAft>
                <a:spcPts val="0"/>
              </a:spcAft>
              <a:buSzPts val="3600"/>
              <a:buFont typeface="Oswald"/>
              <a:buNone/>
              <a:defRPr sz="4800">
                <a:latin typeface="Oswald"/>
                <a:ea typeface="Oswald"/>
                <a:cs typeface="Oswald"/>
                <a:sym typeface="Oswald"/>
              </a:defRPr>
            </a:lvl4pPr>
            <a:lvl5pPr lvl="4" algn="ctr" rtl="0">
              <a:lnSpc>
                <a:spcPct val="100000"/>
              </a:lnSpc>
              <a:spcBef>
                <a:spcPts val="0"/>
              </a:spcBef>
              <a:spcAft>
                <a:spcPts val="0"/>
              </a:spcAft>
              <a:buSzPts val="3600"/>
              <a:buFont typeface="Oswald"/>
              <a:buNone/>
              <a:defRPr sz="4800">
                <a:latin typeface="Oswald"/>
                <a:ea typeface="Oswald"/>
                <a:cs typeface="Oswald"/>
                <a:sym typeface="Oswald"/>
              </a:defRPr>
            </a:lvl5pPr>
            <a:lvl6pPr lvl="5" algn="ctr" rtl="0">
              <a:lnSpc>
                <a:spcPct val="100000"/>
              </a:lnSpc>
              <a:spcBef>
                <a:spcPts val="0"/>
              </a:spcBef>
              <a:spcAft>
                <a:spcPts val="0"/>
              </a:spcAft>
              <a:buSzPts val="3600"/>
              <a:buFont typeface="Oswald"/>
              <a:buNone/>
              <a:defRPr sz="4800">
                <a:latin typeface="Oswald"/>
                <a:ea typeface="Oswald"/>
                <a:cs typeface="Oswald"/>
                <a:sym typeface="Oswald"/>
              </a:defRPr>
            </a:lvl6pPr>
            <a:lvl7pPr lvl="6" algn="ctr" rtl="0">
              <a:lnSpc>
                <a:spcPct val="100000"/>
              </a:lnSpc>
              <a:spcBef>
                <a:spcPts val="0"/>
              </a:spcBef>
              <a:spcAft>
                <a:spcPts val="0"/>
              </a:spcAft>
              <a:buSzPts val="3600"/>
              <a:buFont typeface="Oswald"/>
              <a:buNone/>
              <a:defRPr sz="4800">
                <a:latin typeface="Oswald"/>
                <a:ea typeface="Oswald"/>
                <a:cs typeface="Oswald"/>
                <a:sym typeface="Oswald"/>
              </a:defRPr>
            </a:lvl7pPr>
            <a:lvl8pPr lvl="7" algn="ctr" rtl="0">
              <a:lnSpc>
                <a:spcPct val="100000"/>
              </a:lnSpc>
              <a:spcBef>
                <a:spcPts val="0"/>
              </a:spcBef>
              <a:spcAft>
                <a:spcPts val="0"/>
              </a:spcAft>
              <a:buSzPts val="3600"/>
              <a:buFont typeface="Oswald"/>
              <a:buNone/>
              <a:defRPr sz="4800">
                <a:latin typeface="Oswald"/>
                <a:ea typeface="Oswald"/>
                <a:cs typeface="Oswald"/>
                <a:sym typeface="Oswald"/>
              </a:defRPr>
            </a:lvl8pPr>
            <a:lvl9pPr lvl="8" algn="ctr" rtl="0">
              <a:lnSpc>
                <a:spcPct val="100000"/>
              </a:lnSpc>
              <a:spcBef>
                <a:spcPts val="0"/>
              </a:spcBef>
              <a:spcAft>
                <a:spcPts val="0"/>
              </a:spcAft>
              <a:buSzPts val="3600"/>
              <a:buFont typeface="Oswald"/>
              <a:buNone/>
              <a:defRPr sz="48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2089800"/>
            <a:ext cx="12192000" cy="2678400"/>
          </a:xfrm>
          <a:prstGeom prst="rect">
            <a:avLst/>
          </a:prstGeom>
          <a:solidFill>
            <a:srgbClr val="3133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574400" y="2519600"/>
            <a:ext cx="11043200" cy="202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a:solidFill>
                  <a:schemeClr val="lt1"/>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415600" y="1958433"/>
            <a:ext cx="5333200" cy="413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9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443200" y="1958433"/>
            <a:ext cx="5333200" cy="413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9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558233" y="1943716"/>
            <a:ext cx="8188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415600" y="8424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6" name="Google Shape;36;p7"/>
          <p:cNvSpPr txBox="1">
            <a:spLocks noGrp="1"/>
          </p:cNvSpPr>
          <p:nvPr>
            <p:ph type="body" idx="1"/>
          </p:nvPr>
        </p:nvSpPr>
        <p:spPr>
          <a:xfrm>
            <a:off x="415600" y="2157605"/>
            <a:ext cx="3744000" cy="39344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7" name="Google Shape;37;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1333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53667" y="705200"/>
            <a:ext cx="7570800" cy="544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None/>
              <a:defRPr sz="7200">
                <a:solidFill>
                  <a:schemeClr val="lt1"/>
                </a:solidFill>
              </a:defRPr>
            </a:lvl1pPr>
            <a:lvl2pPr lvl="1" rtl="0">
              <a:spcBef>
                <a:spcPts val="0"/>
              </a:spcBef>
              <a:spcAft>
                <a:spcPts val="0"/>
              </a:spcAft>
              <a:buClr>
                <a:schemeClr val="lt1"/>
              </a:buClr>
              <a:buSzPts val="5400"/>
              <a:buNone/>
              <a:defRPr sz="7200">
                <a:solidFill>
                  <a:schemeClr val="lt1"/>
                </a:solidFill>
              </a:defRPr>
            </a:lvl2pPr>
            <a:lvl3pPr lvl="2" rtl="0">
              <a:spcBef>
                <a:spcPts val="0"/>
              </a:spcBef>
              <a:spcAft>
                <a:spcPts val="0"/>
              </a:spcAft>
              <a:buClr>
                <a:schemeClr val="lt1"/>
              </a:buClr>
              <a:buSzPts val="5400"/>
              <a:buNone/>
              <a:defRPr sz="7200">
                <a:solidFill>
                  <a:schemeClr val="lt1"/>
                </a:solidFill>
              </a:defRPr>
            </a:lvl3pPr>
            <a:lvl4pPr lvl="3" rtl="0">
              <a:spcBef>
                <a:spcPts val="0"/>
              </a:spcBef>
              <a:spcAft>
                <a:spcPts val="0"/>
              </a:spcAft>
              <a:buClr>
                <a:schemeClr val="lt1"/>
              </a:buClr>
              <a:buSzPts val="5400"/>
              <a:buNone/>
              <a:defRPr sz="7200">
                <a:solidFill>
                  <a:schemeClr val="lt1"/>
                </a:solidFill>
              </a:defRPr>
            </a:lvl4pPr>
            <a:lvl5pPr lvl="4" rtl="0">
              <a:spcBef>
                <a:spcPts val="0"/>
              </a:spcBef>
              <a:spcAft>
                <a:spcPts val="0"/>
              </a:spcAft>
              <a:buClr>
                <a:schemeClr val="lt1"/>
              </a:buClr>
              <a:buSzPts val="5400"/>
              <a:buNone/>
              <a:defRPr sz="7200">
                <a:solidFill>
                  <a:schemeClr val="lt1"/>
                </a:solidFill>
              </a:defRPr>
            </a:lvl5pPr>
            <a:lvl6pPr lvl="5" rtl="0">
              <a:spcBef>
                <a:spcPts val="0"/>
              </a:spcBef>
              <a:spcAft>
                <a:spcPts val="0"/>
              </a:spcAft>
              <a:buClr>
                <a:schemeClr val="lt1"/>
              </a:buClr>
              <a:buSzPts val="5400"/>
              <a:buNone/>
              <a:defRPr sz="7200">
                <a:solidFill>
                  <a:schemeClr val="lt1"/>
                </a:solidFill>
              </a:defRPr>
            </a:lvl6pPr>
            <a:lvl7pPr lvl="6" rtl="0">
              <a:spcBef>
                <a:spcPts val="0"/>
              </a:spcBef>
              <a:spcAft>
                <a:spcPts val="0"/>
              </a:spcAft>
              <a:buClr>
                <a:schemeClr val="lt1"/>
              </a:buClr>
              <a:buSzPts val="5400"/>
              <a:buNone/>
              <a:defRPr sz="7200">
                <a:solidFill>
                  <a:schemeClr val="lt1"/>
                </a:solidFill>
              </a:defRPr>
            </a:lvl7pPr>
            <a:lvl8pPr lvl="7" rtl="0">
              <a:spcBef>
                <a:spcPts val="0"/>
              </a:spcBef>
              <a:spcAft>
                <a:spcPts val="0"/>
              </a:spcAft>
              <a:buClr>
                <a:schemeClr val="lt1"/>
              </a:buClr>
              <a:buSzPts val="5400"/>
              <a:buNone/>
              <a:defRPr sz="7200">
                <a:solidFill>
                  <a:schemeClr val="lt1"/>
                </a:solidFill>
              </a:defRPr>
            </a:lvl8pPr>
            <a:lvl9pPr lvl="8" rtl="0">
              <a:spcBef>
                <a:spcPts val="0"/>
              </a:spcBef>
              <a:spcAft>
                <a:spcPts val="0"/>
              </a:spcAft>
              <a:buClr>
                <a:schemeClr val="lt1"/>
              </a:buClr>
              <a:buSzPts val="5400"/>
              <a:buNone/>
              <a:defRPr sz="7200">
                <a:solidFill>
                  <a:schemeClr val="lt1"/>
                </a:solidFill>
              </a:defRPr>
            </a:lvl9pPr>
          </a:lstStyle>
          <a:p>
            <a:endParaRPr/>
          </a:p>
        </p:txBody>
      </p:sp>
      <p:sp>
        <p:nvSpPr>
          <p:cNvPr id="40" name="Google Shape;4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313331"/>
        </a:solidFill>
        <a:effectLst/>
      </p:bgPr>
    </p:bg>
    <p:spTree>
      <p:nvGrpSpPr>
        <p:cNvPr id="1" name="Shape 41"/>
        <p:cNvGrpSpPr/>
        <p:nvPr/>
      </p:nvGrpSpPr>
      <p:grpSpPr>
        <a:xfrm>
          <a:off x="0" y="0"/>
          <a:ext cx="0" cy="0"/>
          <a:chOff x="0" y="0"/>
          <a:chExt cx="0" cy="0"/>
        </a:xfrm>
      </p:grpSpPr>
      <p:sp>
        <p:nvSpPr>
          <p:cNvPr id="42" name="Google Shape;42;p9"/>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6706233" y="5994000"/>
            <a:ext cx="7696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354000" y="1438333"/>
            <a:ext cx="5393600" cy="238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600"/>
              <a:buNone/>
              <a:defRPr sz="6100">
                <a:solidFill>
                  <a:schemeClr val="lt1"/>
                </a:solidFill>
              </a:defRPr>
            </a:lvl1pPr>
            <a:lvl2pPr lvl="1" algn="ctr" rtl="0">
              <a:spcBef>
                <a:spcPts val="0"/>
              </a:spcBef>
              <a:spcAft>
                <a:spcPts val="0"/>
              </a:spcAft>
              <a:buClr>
                <a:schemeClr val="lt1"/>
              </a:buClr>
              <a:buSzPts val="4600"/>
              <a:buNone/>
              <a:defRPr sz="6100">
                <a:solidFill>
                  <a:schemeClr val="lt1"/>
                </a:solidFill>
              </a:defRPr>
            </a:lvl2pPr>
            <a:lvl3pPr lvl="2" algn="ctr" rtl="0">
              <a:spcBef>
                <a:spcPts val="0"/>
              </a:spcBef>
              <a:spcAft>
                <a:spcPts val="0"/>
              </a:spcAft>
              <a:buClr>
                <a:schemeClr val="lt1"/>
              </a:buClr>
              <a:buSzPts val="4600"/>
              <a:buNone/>
              <a:defRPr sz="6100">
                <a:solidFill>
                  <a:schemeClr val="lt1"/>
                </a:solidFill>
              </a:defRPr>
            </a:lvl3pPr>
            <a:lvl4pPr lvl="3" algn="ctr" rtl="0">
              <a:spcBef>
                <a:spcPts val="0"/>
              </a:spcBef>
              <a:spcAft>
                <a:spcPts val="0"/>
              </a:spcAft>
              <a:buClr>
                <a:schemeClr val="lt1"/>
              </a:buClr>
              <a:buSzPts val="4600"/>
              <a:buNone/>
              <a:defRPr sz="6100">
                <a:solidFill>
                  <a:schemeClr val="lt1"/>
                </a:solidFill>
              </a:defRPr>
            </a:lvl4pPr>
            <a:lvl5pPr lvl="4" algn="ctr" rtl="0">
              <a:spcBef>
                <a:spcPts val="0"/>
              </a:spcBef>
              <a:spcAft>
                <a:spcPts val="0"/>
              </a:spcAft>
              <a:buClr>
                <a:schemeClr val="lt1"/>
              </a:buClr>
              <a:buSzPts val="4600"/>
              <a:buNone/>
              <a:defRPr sz="6100">
                <a:solidFill>
                  <a:schemeClr val="lt1"/>
                </a:solidFill>
              </a:defRPr>
            </a:lvl5pPr>
            <a:lvl6pPr lvl="5" algn="ctr" rtl="0">
              <a:spcBef>
                <a:spcPts val="0"/>
              </a:spcBef>
              <a:spcAft>
                <a:spcPts val="0"/>
              </a:spcAft>
              <a:buClr>
                <a:schemeClr val="lt1"/>
              </a:buClr>
              <a:buSzPts val="4600"/>
              <a:buNone/>
              <a:defRPr sz="6100">
                <a:solidFill>
                  <a:schemeClr val="lt1"/>
                </a:solidFill>
              </a:defRPr>
            </a:lvl6pPr>
            <a:lvl7pPr lvl="6" algn="ctr" rtl="0">
              <a:spcBef>
                <a:spcPts val="0"/>
              </a:spcBef>
              <a:spcAft>
                <a:spcPts val="0"/>
              </a:spcAft>
              <a:buClr>
                <a:schemeClr val="lt1"/>
              </a:buClr>
              <a:buSzPts val="4600"/>
              <a:buNone/>
              <a:defRPr sz="6100">
                <a:solidFill>
                  <a:schemeClr val="lt1"/>
                </a:solidFill>
              </a:defRPr>
            </a:lvl7pPr>
            <a:lvl8pPr lvl="7" algn="ctr" rtl="0">
              <a:spcBef>
                <a:spcPts val="0"/>
              </a:spcBef>
              <a:spcAft>
                <a:spcPts val="0"/>
              </a:spcAft>
              <a:buClr>
                <a:schemeClr val="lt1"/>
              </a:buClr>
              <a:buSzPts val="4600"/>
              <a:buNone/>
              <a:defRPr sz="6100">
                <a:solidFill>
                  <a:schemeClr val="lt1"/>
                </a:solidFill>
              </a:defRPr>
            </a:lvl8pPr>
            <a:lvl9pPr lvl="8" algn="ctr" rtl="0">
              <a:spcBef>
                <a:spcPts val="0"/>
              </a:spcBef>
              <a:spcAft>
                <a:spcPts val="0"/>
              </a:spcAft>
              <a:buClr>
                <a:schemeClr val="lt1"/>
              </a:buClr>
              <a:buSzPts val="4600"/>
              <a:buNone/>
              <a:defRPr sz="6100">
                <a:solidFill>
                  <a:schemeClr val="lt1"/>
                </a:solidFill>
              </a:defRPr>
            </a:lvl9pPr>
          </a:lstStyle>
          <a:p>
            <a:endParaRPr/>
          </a:p>
        </p:txBody>
      </p:sp>
      <p:sp>
        <p:nvSpPr>
          <p:cNvPr id="45" name="Google Shape;45;p9"/>
          <p:cNvSpPr txBox="1">
            <a:spLocks noGrp="1"/>
          </p:cNvSpPr>
          <p:nvPr>
            <p:ph type="subTitle" idx="1"/>
          </p:nvPr>
        </p:nvSpPr>
        <p:spPr>
          <a:xfrm>
            <a:off x="354000" y="38952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900"/>
              <a:buNone/>
              <a:defRPr sz="2500">
                <a:solidFill>
                  <a:schemeClr val="lt1"/>
                </a:solidFill>
              </a:defRPr>
            </a:lvl1pPr>
            <a:lvl2pPr lvl="1" algn="ctr" rtl="0">
              <a:lnSpc>
                <a:spcPct val="100000"/>
              </a:lnSpc>
              <a:spcBef>
                <a:spcPts val="0"/>
              </a:spcBef>
              <a:spcAft>
                <a:spcPts val="0"/>
              </a:spcAft>
              <a:buClr>
                <a:schemeClr val="lt1"/>
              </a:buClr>
              <a:buSzPts val="1900"/>
              <a:buNone/>
              <a:defRPr sz="2500">
                <a:solidFill>
                  <a:schemeClr val="lt1"/>
                </a:solidFill>
              </a:defRPr>
            </a:lvl2pPr>
            <a:lvl3pPr lvl="2" algn="ctr" rtl="0">
              <a:lnSpc>
                <a:spcPct val="100000"/>
              </a:lnSpc>
              <a:spcBef>
                <a:spcPts val="0"/>
              </a:spcBef>
              <a:spcAft>
                <a:spcPts val="0"/>
              </a:spcAft>
              <a:buClr>
                <a:schemeClr val="lt1"/>
              </a:buClr>
              <a:buSzPts val="1900"/>
              <a:buNone/>
              <a:defRPr sz="2500">
                <a:solidFill>
                  <a:schemeClr val="lt1"/>
                </a:solidFill>
              </a:defRPr>
            </a:lvl3pPr>
            <a:lvl4pPr lvl="3" algn="ctr" rtl="0">
              <a:lnSpc>
                <a:spcPct val="100000"/>
              </a:lnSpc>
              <a:spcBef>
                <a:spcPts val="0"/>
              </a:spcBef>
              <a:spcAft>
                <a:spcPts val="0"/>
              </a:spcAft>
              <a:buClr>
                <a:schemeClr val="lt1"/>
              </a:buClr>
              <a:buSzPts val="1900"/>
              <a:buNone/>
              <a:defRPr sz="2500">
                <a:solidFill>
                  <a:schemeClr val="lt1"/>
                </a:solidFill>
              </a:defRPr>
            </a:lvl4pPr>
            <a:lvl5pPr lvl="4" algn="ctr" rtl="0">
              <a:lnSpc>
                <a:spcPct val="100000"/>
              </a:lnSpc>
              <a:spcBef>
                <a:spcPts val="0"/>
              </a:spcBef>
              <a:spcAft>
                <a:spcPts val="0"/>
              </a:spcAft>
              <a:buClr>
                <a:schemeClr val="lt1"/>
              </a:buClr>
              <a:buSzPts val="1900"/>
              <a:buNone/>
              <a:defRPr sz="2500">
                <a:solidFill>
                  <a:schemeClr val="lt1"/>
                </a:solidFill>
              </a:defRPr>
            </a:lvl5pPr>
            <a:lvl6pPr lvl="5" algn="ctr" rtl="0">
              <a:lnSpc>
                <a:spcPct val="100000"/>
              </a:lnSpc>
              <a:spcBef>
                <a:spcPts val="0"/>
              </a:spcBef>
              <a:spcAft>
                <a:spcPts val="0"/>
              </a:spcAft>
              <a:buClr>
                <a:schemeClr val="lt1"/>
              </a:buClr>
              <a:buSzPts val="1900"/>
              <a:buNone/>
              <a:defRPr sz="2500">
                <a:solidFill>
                  <a:schemeClr val="lt1"/>
                </a:solidFill>
              </a:defRPr>
            </a:lvl6pPr>
            <a:lvl7pPr lvl="6" algn="ctr" rtl="0">
              <a:lnSpc>
                <a:spcPct val="100000"/>
              </a:lnSpc>
              <a:spcBef>
                <a:spcPts val="0"/>
              </a:spcBef>
              <a:spcAft>
                <a:spcPts val="0"/>
              </a:spcAft>
              <a:buClr>
                <a:schemeClr val="lt1"/>
              </a:buClr>
              <a:buSzPts val="1900"/>
              <a:buNone/>
              <a:defRPr sz="2500">
                <a:solidFill>
                  <a:schemeClr val="lt1"/>
                </a:solidFill>
              </a:defRPr>
            </a:lvl7pPr>
            <a:lvl8pPr lvl="7" algn="ctr" rtl="0">
              <a:lnSpc>
                <a:spcPct val="100000"/>
              </a:lnSpc>
              <a:spcBef>
                <a:spcPts val="0"/>
              </a:spcBef>
              <a:spcAft>
                <a:spcPts val="0"/>
              </a:spcAft>
              <a:buClr>
                <a:schemeClr val="lt1"/>
              </a:buClr>
              <a:buSzPts val="1900"/>
              <a:buNone/>
              <a:defRPr sz="2500">
                <a:solidFill>
                  <a:schemeClr val="lt1"/>
                </a:solidFill>
              </a:defRPr>
            </a:lvl8pPr>
            <a:lvl9pPr lvl="8" algn="ctr" rtl="0">
              <a:lnSpc>
                <a:spcPct val="100000"/>
              </a:lnSpc>
              <a:spcBef>
                <a:spcPts val="0"/>
              </a:spcBef>
              <a:spcAft>
                <a:spcPts val="0"/>
              </a:spcAft>
              <a:buClr>
                <a:schemeClr val="lt1"/>
              </a:buClr>
              <a:buSzPts val="1900"/>
              <a:buNone/>
              <a:defRPr sz="2500">
                <a:solidFill>
                  <a:schemeClr val="lt1"/>
                </a:solidFill>
              </a:defRPr>
            </a:lvl9pPr>
          </a:lstStyle>
          <a:p>
            <a:endParaRPr/>
          </a:p>
        </p:txBody>
      </p:sp>
      <p:sp>
        <p:nvSpPr>
          <p:cNvPr id="46" name="Google Shape;46;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7" name="Google Shape;47;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68556976"/>
      </p:ext>
    </p:extLst>
  </p:cSld>
  <p:clrMapOvr>
    <a:masterClrMapping/>
  </p:clrMapOvr>
  <p:transition spd="med"/>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2100"/>
              <a:buFont typeface="Arial"/>
              <a:buNone/>
              <a:defRPr sz="2800" b="1">
                <a:latin typeface="Arial"/>
                <a:ea typeface="Arial"/>
                <a:cs typeface="Arial"/>
                <a:sym typeface="Arial"/>
              </a:defRPr>
            </a:lvl1pPr>
          </a:lstStyle>
          <a:p>
            <a:endParaRPr/>
          </a:p>
        </p:txBody>
      </p:sp>
      <p:sp>
        <p:nvSpPr>
          <p:cNvPr id="50" name="Google Shape;50;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551033" y="3984367"/>
            <a:ext cx="12140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60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54" name="Google Shape;54;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55" name="Google Shape;55;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796603254"/>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891764506"/>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716865382"/>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5213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2493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3756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77669427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7" r:id="rId10"/>
    <p:sldLayoutId id="2147483694" r:id="rId11"/>
    <p:sldLayoutId id="2147483695" r:id="rId12"/>
    <p:sldLayoutId id="2147483676" r:id="rId13"/>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77669427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7" r:id="rId5"/>
    <p:sldLayoutId id="2147483668" r:id="rId6"/>
    <p:sldLayoutId id="2147483669" r:id="rId7"/>
    <p:sldLayoutId id="2147483670" r:id="rId8"/>
  </p:sldLayoutIdLst>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96667"/>
            <a:ext cx="11360800" cy="978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2"/>
              </a:buClr>
              <a:buSzPts val="3000"/>
              <a:buNone/>
              <a:defRPr sz="3000" b="1">
                <a:solidFill>
                  <a:schemeClr val="dk2"/>
                </a:solidFill>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415600" y="1958433"/>
            <a:ext cx="11360800" cy="413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rtl="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2"/>
                </a:solidFill>
                <a:latin typeface="Source Code Pro"/>
                <a:ea typeface="Source Code Pro"/>
                <a:cs typeface="Source Code Pro"/>
                <a:sym typeface="Source Code Pro"/>
              </a:defRPr>
            </a:lvl1pPr>
            <a:lvl2pPr lvl="1" algn="r" rtl="0">
              <a:buNone/>
              <a:defRPr sz="1300">
                <a:solidFill>
                  <a:schemeClr val="dk2"/>
                </a:solidFill>
                <a:latin typeface="Source Code Pro"/>
                <a:ea typeface="Source Code Pro"/>
                <a:cs typeface="Source Code Pro"/>
                <a:sym typeface="Source Code Pro"/>
              </a:defRPr>
            </a:lvl2pPr>
            <a:lvl3pPr lvl="2" algn="r" rtl="0">
              <a:buNone/>
              <a:defRPr sz="1300">
                <a:solidFill>
                  <a:schemeClr val="dk2"/>
                </a:solidFill>
                <a:latin typeface="Source Code Pro"/>
                <a:ea typeface="Source Code Pro"/>
                <a:cs typeface="Source Code Pro"/>
                <a:sym typeface="Source Code Pro"/>
              </a:defRPr>
            </a:lvl3pPr>
            <a:lvl4pPr lvl="3" algn="r" rtl="0">
              <a:buNone/>
              <a:defRPr sz="1300">
                <a:solidFill>
                  <a:schemeClr val="dk2"/>
                </a:solidFill>
                <a:latin typeface="Source Code Pro"/>
                <a:ea typeface="Source Code Pro"/>
                <a:cs typeface="Source Code Pro"/>
                <a:sym typeface="Source Code Pro"/>
              </a:defRPr>
            </a:lvl4pPr>
            <a:lvl5pPr lvl="4" algn="r" rtl="0">
              <a:buNone/>
              <a:defRPr sz="1300">
                <a:solidFill>
                  <a:schemeClr val="dk2"/>
                </a:solidFill>
                <a:latin typeface="Source Code Pro"/>
                <a:ea typeface="Source Code Pro"/>
                <a:cs typeface="Source Code Pro"/>
                <a:sym typeface="Source Code Pro"/>
              </a:defRPr>
            </a:lvl5pPr>
            <a:lvl6pPr lvl="5" algn="r" rtl="0">
              <a:buNone/>
              <a:defRPr sz="1300">
                <a:solidFill>
                  <a:schemeClr val="dk2"/>
                </a:solidFill>
                <a:latin typeface="Source Code Pro"/>
                <a:ea typeface="Source Code Pro"/>
                <a:cs typeface="Source Code Pro"/>
                <a:sym typeface="Source Code Pro"/>
              </a:defRPr>
            </a:lvl6pPr>
            <a:lvl7pPr lvl="6" algn="r" rtl="0">
              <a:buNone/>
              <a:defRPr sz="1300">
                <a:solidFill>
                  <a:schemeClr val="dk2"/>
                </a:solidFill>
                <a:latin typeface="Source Code Pro"/>
                <a:ea typeface="Source Code Pro"/>
                <a:cs typeface="Source Code Pro"/>
                <a:sym typeface="Source Code Pro"/>
              </a:defRPr>
            </a:lvl7pPr>
            <a:lvl8pPr lvl="7" algn="r" rtl="0">
              <a:buNone/>
              <a:defRPr sz="1300">
                <a:solidFill>
                  <a:schemeClr val="dk2"/>
                </a:solidFill>
                <a:latin typeface="Source Code Pro"/>
                <a:ea typeface="Source Code Pro"/>
                <a:cs typeface="Source Code Pro"/>
                <a:sym typeface="Source Code Pro"/>
              </a:defRPr>
            </a:lvl8pPr>
            <a:lvl9pPr lvl="8" algn="r" rtl="0">
              <a:buNone/>
              <a:defRPr sz="13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93" r:id="rId1"/>
    <p:sldLayoutId id="2147483649" r:id="rId2"/>
    <p:sldLayoutId id="2147483650" r:id="rId3"/>
    <p:sldLayoutId id="2147483651" r:id="rId4"/>
    <p:sldLayoutId id="2147483652" r:id="rId5"/>
    <p:sldLayoutId id="2147483653" r:id="rId6"/>
    <p:sldLayoutId id="2147483654" r:id="rId7"/>
    <p:sldLayoutId id="2147483655" r:id="rId8"/>
    <p:sldLayoutId id="2147483682" r:id="rId9"/>
    <p:sldLayoutId id="2147483691" r:id="rId10"/>
    <p:sldLayoutId id="214748369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dn/learning-area/blob/master/html/tables/basic/timetable.html"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2BDC-5084-498D-BB0E-694C51A92E96}"/>
              </a:ext>
            </a:extLst>
          </p:cNvPr>
          <p:cNvSpPr>
            <a:spLocks noGrp="1"/>
          </p:cNvSpPr>
          <p:nvPr>
            <p:ph type="title"/>
          </p:nvPr>
        </p:nvSpPr>
        <p:spPr/>
        <p:txBody>
          <a:bodyPr lIns="45719" tIns="45720" rIns="45719" bIns="45720" anchor="t">
            <a:normAutofit/>
          </a:bodyPr>
          <a:lstStyle/>
          <a:p>
            <a:r>
              <a:rPr lang="lt-LT" sz="4800" dirty="0"/>
              <a:t>HTML </a:t>
            </a:r>
            <a:r>
              <a:rPr lang="lt-LT" sz="4800" dirty="0" err="1"/>
              <a:t>Tables</a:t>
            </a:r>
            <a:endParaRPr lang="en-US" dirty="0" err="1"/>
          </a:p>
        </p:txBody>
      </p:sp>
      <p:sp>
        <p:nvSpPr>
          <p:cNvPr id="3" name="Text Placeholder 2">
            <a:extLst>
              <a:ext uri="{FF2B5EF4-FFF2-40B4-BE49-F238E27FC236}">
                <a16:creationId xmlns:a16="http://schemas.microsoft.com/office/drawing/2014/main" id="{078D3BC7-1E6C-4791-9E77-C9BA1FE0CC98}"/>
              </a:ext>
            </a:extLst>
          </p:cNvPr>
          <p:cNvSpPr>
            <a:spLocks noGrp="1"/>
          </p:cNvSpPr>
          <p:nvPr>
            <p:ph type="body" sz="quarter" idx="1"/>
          </p:nvPr>
        </p:nvSpPr>
        <p:spPr/>
        <p:txBody>
          <a:bodyPr/>
          <a:lstStyle/>
          <a:p>
            <a:endParaRPr lang="lt-LT"/>
          </a:p>
        </p:txBody>
      </p:sp>
      <p:sp>
        <p:nvSpPr>
          <p:cNvPr id="4" name="Text Placeholder 3">
            <a:extLst>
              <a:ext uri="{FF2B5EF4-FFF2-40B4-BE49-F238E27FC236}">
                <a16:creationId xmlns:a16="http://schemas.microsoft.com/office/drawing/2014/main" id="{266C1E26-3F48-4E88-90C6-B78EEF00273E}"/>
              </a:ext>
            </a:extLst>
          </p:cNvPr>
          <p:cNvSpPr>
            <a:spLocks noGrp="1"/>
          </p:cNvSpPr>
          <p:nvPr>
            <p:ph type="body" sz="quarter" idx="21"/>
          </p:nvPr>
        </p:nvSpPr>
        <p:spPr/>
        <p:txBody>
          <a:bodyPr/>
          <a:lstStyle/>
          <a:p>
            <a:endParaRPr lang="lt-LT"/>
          </a:p>
        </p:txBody>
      </p:sp>
      <p:sp>
        <p:nvSpPr>
          <p:cNvPr id="6" name="Google Shape;102;p1">
            <a:extLst>
              <a:ext uri="{FF2B5EF4-FFF2-40B4-BE49-F238E27FC236}">
                <a16:creationId xmlns:a16="http://schemas.microsoft.com/office/drawing/2014/main" id="{B077506A-6721-4858-9864-AF9A81768959}"/>
              </a:ext>
            </a:extLst>
          </p:cNvPr>
          <p:cNvSpPr txBox="1">
            <a:spLocks/>
          </p:cNvSpPr>
          <p:nvPr/>
        </p:nvSpPr>
        <p:spPr>
          <a:xfrm>
            <a:off x="449893" y="5930347"/>
            <a:ext cx="2358936" cy="927651"/>
          </a:xfrm>
          <a:prstGeom prst="rect">
            <a:avLst/>
          </a:prstGeom>
          <a:noFill/>
          <a:ln>
            <a:noFill/>
          </a:ln>
        </p:spPr>
        <p:txBody>
          <a:bodyPr spcFirstLastPara="1" wrap="square" lIns="91425" tIns="45700" rIns="91425" bIns="4570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buSzPts val="1400"/>
            </a:pPr>
            <a:r>
              <a:rPr lang="lt-LT" sz="1600" b="1"/>
              <a:t>2021</a:t>
            </a:r>
          </a:p>
        </p:txBody>
      </p:sp>
      <p:sp>
        <p:nvSpPr>
          <p:cNvPr id="7" name="Google Shape;104;p1">
            <a:extLst>
              <a:ext uri="{FF2B5EF4-FFF2-40B4-BE49-F238E27FC236}">
                <a16:creationId xmlns:a16="http://schemas.microsoft.com/office/drawing/2014/main" id="{602C1256-80DD-473C-80C0-3380A8B7B5DD}"/>
              </a:ext>
            </a:extLst>
          </p:cNvPr>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1 LYGIS</a:t>
            </a:r>
            <a:endParaRPr sz="1400" i="0" u="none" strike="noStrike" cap="none">
              <a:solidFill>
                <a:srgbClr val="000000"/>
              </a:solidFill>
            </a:endParaRPr>
          </a:p>
        </p:txBody>
      </p:sp>
      <p:pic>
        <p:nvPicPr>
          <p:cNvPr id="9" name="Picture 9" descr="Shape&#10;&#10;Description automatically generated">
            <a:extLst>
              <a:ext uri="{FF2B5EF4-FFF2-40B4-BE49-F238E27FC236}">
                <a16:creationId xmlns:a16="http://schemas.microsoft.com/office/drawing/2014/main" id="{7E604838-873F-42E5-B569-4F60B837DFF8}"/>
              </a:ext>
            </a:extLst>
          </p:cNvPr>
          <p:cNvPicPr>
            <a:picLocks noGrp="1" noChangeAspect="1"/>
          </p:cNvPicPr>
          <p:nvPr>
            <p:ph type="pic" sz="quarter" idx="22"/>
          </p:nvPr>
        </p:nvPicPr>
        <p:blipFill rotWithShape="1">
          <a:blip r:embed="rId2"/>
          <a:srcRect/>
          <a:stretch/>
        </p:blipFill>
        <p:spPr/>
      </p:pic>
    </p:spTree>
    <p:extLst>
      <p:ext uri="{BB962C8B-B14F-4D97-AF65-F5344CB8AC3E}">
        <p14:creationId xmlns:p14="http://schemas.microsoft.com/office/powerpoint/2010/main" val="41384125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HTML </a:t>
            </a:r>
            <a:r>
              <a:rPr lang="lt-LT" dirty="0" err="1"/>
              <a:t>Tables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a:t>Šiandien išmoksite</a:t>
            </a:r>
            <a:endParaRPr/>
          </a:p>
        </p:txBody>
      </p:sp>
      <p:sp>
        <p:nvSpPr>
          <p:cNvPr id="220" name="Text Placeholder 3"/>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en-US" dirty="0"/>
              <a:t>Table Basics</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en-US" dirty="0"/>
              <a:t>Tables Advanced</a:t>
            </a:r>
          </a:p>
        </p:txBody>
      </p:sp>
      <p:sp>
        <p:nvSpPr>
          <p:cNvPr id="222" name="Text Placeholder 5"/>
          <p:cNvSpPr>
            <a:spLocks noGrp="1"/>
          </p:cNvSpPr>
          <p:nvPr>
            <p:ph type="body" idx="23"/>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endParaRPr/>
          </a:p>
        </p:txBody>
      </p:sp>
      <p:sp>
        <p:nvSpPr>
          <p:cNvPr id="223" name="Text Placeholder 6"/>
          <p:cNvSpPr>
            <a:spLocks noGrp="1"/>
          </p:cNvSpPr>
          <p:nvPr>
            <p:ph type="body" idx="24"/>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endParaRPr/>
          </a:p>
        </p:txBody>
      </p:sp>
      <p:sp>
        <p:nvSpPr>
          <p:cNvPr id="224" name="Text Placeholder 7"/>
          <p:cNvSpPr>
            <a:spLocks noGrp="1"/>
          </p:cNvSpPr>
          <p:nvPr>
            <p:ph type="body" idx="25"/>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endParaRPr/>
          </a:p>
        </p:txBody>
      </p:sp>
      <p:sp>
        <p:nvSpPr>
          <p:cNvPr id="225" name="Text Placeholder 8"/>
          <p:cNvSpPr>
            <a:spLocks noGrp="1"/>
          </p:cNvSpPr>
          <p:nvPr>
            <p:ph type="body" idx="26"/>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endParaRPr/>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05</a:t>
              </a:r>
            </a:p>
          </p:txBody>
        </p:sp>
      </p:grpSp>
      <p:grpSp>
        <p:nvGrpSpPr>
          <p:cNvPr id="243" name="Oval 17"/>
          <p:cNvGrpSpPr/>
          <p:nvPr/>
        </p:nvGrpSpPr>
        <p:grpSpPr>
          <a:xfrm>
            <a:off x="6557633" y="5514578"/>
            <a:ext cx="731477" cy="731477"/>
            <a:chOff x="0" y="0"/>
            <a:chExt cx="731475" cy="731475"/>
          </a:xfrm>
        </p:grpSpPr>
        <p:sp>
          <p:nvSpPr>
            <p:cNvPr id="241"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42" name="06"/>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06</a:t>
              </a:r>
            </a:p>
          </p:txBody>
        </p:sp>
      </p:grpSp>
    </p:spTree>
    <p:extLst>
      <p:ext uri="{BB962C8B-B14F-4D97-AF65-F5344CB8AC3E}">
        <p14:creationId xmlns:p14="http://schemas.microsoft.com/office/powerpoint/2010/main" val="22781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HTML </a:t>
            </a:r>
            <a:r>
              <a:rPr lang="lt-LT" sz="3200" dirty="0" err="1"/>
              <a:t>Tables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HTML </a:t>
            </a:r>
            <a:r>
              <a:rPr lang="lt-LT" sz="1400" dirty="0" err="1"/>
              <a:t>Tables</a:t>
            </a:r>
            <a:endParaRPr lang="en-US" dirty="0" err="1"/>
          </a:p>
        </p:txBody>
      </p:sp>
      <p:sp>
        <p:nvSpPr>
          <p:cNvPr id="125" name="Google Shape;125;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rPr>
              <a:t>A </a:t>
            </a:r>
            <a:r>
              <a:rPr lang="lt-LT" sz="1400" dirty="0" err="1">
                <a:solidFill>
                  <a:schemeClr val="tx1"/>
                </a:solidFill>
              </a:rPr>
              <a:t>table</a:t>
            </a:r>
            <a:r>
              <a:rPr lang="lt-LT" sz="1400" dirty="0">
                <a:solidFill>
                  <a:schemeClr val="tx1"/>
                </a:solidFill>
              </a:rPr>
              <a:t> </a:t>
            </a:r>
            <a:r>
              <a:rPr lang="lt-LT" sz="1400" dirty="0" err="1">
                <a:solidFill>
                  <a:schemeClr val="tx1"/>
                </a:solidFill>
              </a:rPr>
              <a:t>is</a:t>
            </a:r>
            <a:r>
              <a:rPr lang="lt-LT" sz="1400" dirty="0">
                <a:solidFill>
                  <a:schemeClr val="tx1"/>
                </a:solidFill>
              </a:rPr>
              <a:t> a </a:t>
            </a:r>
            <a:r>
              <a:rPr lang="lt-LT" sz="1400" dirty="0" err="1">
                <a:solidFill>
                  <a:schemeClr val="tx1"/>
                </a:solidFill>
              </a:rPr>
              <a:t>structured</a:t>
            </a:r>
            <a:r>
              <a:rPr lang="lt-LT" sz="1400" dirty="0">
                <a:solidFill>
                  <a:schemeClr val="tx1"/>
                </a:solidFill>
              </a:rPr>
              <a:t> </a:t>
            </a:r>
            <a:r>
              <a:rPr lang="lt-LT" sz="1400" dirty="0" err="1">
                <a:solidFill>
                  <a:schemeClr val="tx1"/>
                </a:solidFill>
              </a:rPr>
              <a:t>set</a:t>
            </a:r>
            <a:r>
              <a:rPr lang="lt-LT" sz="1400" dirty="0">
                <a:solidFill>
                  <a:schemeClr val="tx1"/>
                </a:solidFill>
              </a:rPr>
              <a:t> </a:t>
            </a:r>
            <a:r>
              <a:rPr lang="lt-LT" sz="1400" dirty="0" err="1">
                <a:solidFill>
                  <a:schemeClr val="tx1"/>
                </a:solidFill>
              </a:rPr>
              <a:t>of</a:t>
            </a:r>
            <a:r>
              <a:rPr lang="lt-LT" sz="1400" dirty="0">
                <a:solidFill>
                  <a:schemeClr val="tx1"/>
                </a:solidFill>
              </a:rPr>
              <a:t> data </a:t>
            </a:r>
            <a:r>
              <a:rPr lang="lt-LT" sz="1400" dirty="0" err="1">
                <a:solidFill>
                  <a:schemeClr val="tx1"/>
                </a:solidFill>
              </a:rPr>
              <a:t>made</a:t>
            </a:r>
            <a:r>
              <a:rPr lang="lt-LT" sz="1400" dirty="0">
                <a:solidFill>
                  <a:schemeClr val="tx1"/>
                </a:solidFill>
              </a:rPr>
              <a:t> </a:t>
            </a:r>
            <a:r>
              <a:rPr lang="lt-LT" sz="1400" dirty="0" err="1">
                <a:solidFill>
                  <a:schemeClr val="tx1"/>
                </a:solidFill>
              </a:rPr>
              <a:t>up</a:t>
            </a:r>
            <a:r>
              <a:rPr lang="lt-LT" sz="1400" dirty="0">
                <a:solidFill>
                  <a:schemeClr val="tx1"/>
                </a:solidFill>
              </a:rPr>
              <a:t> </a:t>
            </a:r>
            <a:r>
              <a:rPr lang="lt-LT" sz="1400" dirty="0" err="1">
                <a:solidFill>
                  <a:schemeClr val="tx1"/>
                </a:solidFill>
              </a:rPr>
              <a:t>of</a:t>
            </a:r>
            <a:r>
              <a:rPr lang="lt-LT" sz="1400" dirty="0">
                <a:solidFill>
                  <a:schemeClr val="tx1"/>
                </a:solidFill>
              </a:rPr>
              <a:t> </a:t>
            </a:r>
            <a:r>
              <a:rPr lang="lt-LT" sz="1400" dirty="0" err="1">
                <a:solidFill>
                  <a:schemeClr val="tx1"/>
                </a:solidFill>
              </a:rPr>
              <a:t>rows</a:t>
            </a:r>
            <a:r>
              <a:rPr lang="lt-LT" sz="1400" dirty="0">
                <a:solidFill>
                  <a:schemeClr val="tx1"/>
                </a:solidFill>
              </a:rPr>
              <a:t> </a:t>
            </a:r>
            <a:r>
              <a:rPr lang="lt-LT" sz="1400" dirty="0" err="1">
                <a:solidFill>
                  <a:schemeClr val="tx1"/>
                </a:solidFill>
              </a:rPr>
              <a:t>and</a:t>
            </a:r>
            <a:r>
              <a:rPr lang="lt-LT" sz="1400" dirty="0">
                <a:solidFill>
                  <a:schemeClr val="tx1"/>
                </a:solidFill>
              </a:rPr>
              <a:t> </a:t>
            </a:r>
            <a:r>
              <a:rPr lang="lt-LT" sz="1400" dirty="0" err="1">
                <a:solidFill>
                  <a:schemeClr val="tx1"/>
                </a:solidFill>
              </a:rPr>
              <a:t>columns</a:t>
            </a:r>
            <a:r>
              <a:rPr lang="lt-LT" sz="1400" dirty="0">
                <a:solidFill>
                  <a:schemeClr val="tx1"/>
                </a:solidFill>
              </a:rPr>
              <a:t> (</a:t>
            </a:r>
            <a:r>
              <a:rPr lang="lt-LT" sz="1400" dirty="0" err="1">
                <a:solidFill>
                  <a:schemeClr val="tx1"/>
                </a:solidFill>
              </a:rPr>
              <a:t>tabular</a:t>
            </a:r>
            <a:r>
              <a:rPr lang="lt-LT" sz="1400" dirty="0">
                <a:solidFill>
                  <a:schemeClr val="tx1"/>
                </a:solidFill>
              </a:rPr>
              <a:t> data).</a:t>
            </a:r>
            <a:endParaRPr lang="en-US" dirty="0">
              <a:solidFill>
                <a:schemeClr val="tx1"/>
              </a:solidFill>
            </a:endParaRPr>
          </a:p>
          <a:p>
            <a:pPr marL="285750" indent="-285750">
              <a:lnSpc>
                <a:spcPct val="150000"/>
              </a:lnSpc>
              <a:spcBef>
                <a:spcPts val="0"/>
              </a:spcBef>
              <a:buSzPts val="1100"/>
              <a:buFont typeface="Arial" panose="020B0604020202020204" pitchFamily="34" charset="0"/>
              <a:buChar char="−"/>
            </a:pPr>
            <a:endParaRPr lang="en-US" sz="1400"/>
          </a:p>
        </p:txBody>
      </p:sp>
      <p:pic>
        <p:nvPicPr>
          <p:cNvPr id="2" name="Picture 2">
            <a:extLst>
              <a:ext uri="{FF2B5EF4-FFF2-40B4-BE49-F238E27FC236}">
                <a16:creationId xmlns:a16="http://schemas.microsoft.com/office/drawing/2014/main" id="{6D8E1783-F993-4009-B04E-35EE9141DF3F}"/>
              </a:ext>
            </a:extLst>
          </p:cNvPr>
          <p:cNvPicPr>
            <a:picLocks noChangeAspect="1"/>
          </p:cNvPicPr>
          <p:nvPr/>
        </p:nvPicPr>
        <p:blipFill>
          <a:blip r:embed="rId3"/>
          <a:stretch>
            <a:fillRect/>
          </a:stretch>
        </p:blipFill>
        <p:spPr>
          <a:xfrm>
            <a:off x="904875" y="3217907"/>
            <a:ext cx="8804275" cy="3425735"/>
          </a:xfrm>
          <a:prstGeom prst="rect">
            <a:avLst/>
          </a:prstGeom>
        </p:spPr>
      </p:pic>
    </p:spTree>
    <p:extLst>
      <p:ext uri="{BB962C8B-B14F-4D97-AF65-F5344CB8AC3E}">
        <p14:creationId xmlns:p14="http://schemas.microsoft.com/office/powerpoint/2010/main" val="20547383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HTML </a:t>
            </a:r>
            <a:r>
              <a:rPr lang="lt-LT" sz="3200" dirty="0" err="1"/>
              <a:t>Tables</a:t>
            </a:r>
            <a:r>
              <a:rPr lang="lt-LT" sz="3200" dirty="0"/>
              <a:t>: &lt;</a:t>
            </a:r>
            <a:r>
              <a:rPr lang="lt-LT" sz="3200" dirty="0" err="1"/>
              <a:t>tag</a:t>
            </a:r>
            <a:r>
              <a:rPr lang="lt-LT" sz="3200" dirty="0"/>
              <a:t>&gt;</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HTML </a:t>
            </a:r>
            <a:r>
              <a:rPr lang="lt-LT" sz="1400" dirty="0" err="1"/>
              <a:t>Tables</a:t>
            </a:r>
            <a:endParaRPr lang="en-US" dirty="0" err="1"/>
          </a:p>
        </p:txBody>
      </p:sp>
      <p:sp>
        <p:nvSpPr>
          <p:cNvPr id="125" name="Google Shape;125;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&lt;</a:t>
            </a:r>
            <a:r>
              <a:rPr lang="lt-LT" sz="1400" dirty="0" err="1">
                <a:solidFill>
                  <a:schemeClr val="tx1"/>
                </a:solidFill>
                <a:latin typeface="Courier New"/>
              </a:rPr>
              <a:t>table</a:t>
            </a:r>
            <a:r>
              <a:rPr lang="lt-LT" sz="1400" dirty="0">
                <a:solidFill>
                  <a:schemeClr val="tx1"/>
                </a:solidFill>
                <a:latin typeface="Courier New"/>
              </a:rPr>
              <a:t>&gt;&lt;/</a:t>
            </a:r>
            <a:r>
              <a:rPr lang="lt-LT" sz="1400" dirty="0" err="1">
                <a:solidFill>
                  <a:schemeClr val="tx1"/>
                </a:solidFill>
                <a:latin typeface="Courier New"/>
              </a:rPr>
              <a:t>table</a:t>
            </a:r>
            <a:r>
              <a:rPr lang="lt-LT" sz="1400" dirty="0">
                <a:solidFill>
                  <a:schemeClr val="tx1"/>
                </a:solidFill>
                <a:latin typeface="Courier New"/>
              </a:rPr>
              <a:t>&gt;</a:t>
            </a:r>
            <a:r>
              <a:rPr lang="lt-LT" sz="1400" dirty="0">
                <a:solidFill>
                  <a:schemeClr val="tx1"/>
                </a:solidFill>
              </a:rPr>
              <a:t> – </a:t>
            </a:r>
            <a:r>
              <a:rPr lang="lt-LT" sz="1400" dirty="0" err="1">
                <a:solidFill>
                  <a:schemeClr val="tx1"/>
                </a:solidFill>
              </a:rPr>
              <a:t>initial</a:t>
            </a:r>
            <a:r>
              <a:rPr lang="lt-LT" sz="1400" dirty="0">
                <a:solidFill>
                  <a:schemeClr val="tx1"/>
                </a:solidFill>
              </a:rPr>
              <a:t> </a:t>
            </a:r>
            <a:r>
              <a:rPr lang="lt-LT" sz="1400" dirty="0" err="1">
                <a:solidFill>
                  <a:schemeClr val="tx1"/>
                </a:solidFill>
              </a:rPr>
              <a:t>wrapper</a:t>
            </a:r>
            <a:r>
              <a:rPr lang="lt-LT" sz="1400" dirty="0">
                <a:solidFill>
                  <a:schemeClr val="tx1"/>
                </a:solidFill>
              </a:rPr>
              <a:t> </a:t>
            </a:r>
            <a:r>
              <a:rPr lang="lt-LT" sz="1400" dirty="0" err="1">
                <a:solidFill>
                  <a:schemeClr val="tx1"/>
                </a:solidFill>
              </a:rPr>
              <a:t>for</a:t>
            </a:r>
            <a:r>
              <a:rPr lang="lt-LT" sz="1400" dirty="0">
                <a:solidFill>
                  <a:schemeClr val="tx1"/>
                </a:solidFill>
              </a:rPr>
              <a:t> </a:t>
            </a:r>
            <a:r>
              <a:rPr lang="lt-LT" sz="1400" dirty="0" err="1">
                <a:solidFill>
                  <a:schemeClr val="tx1"/>
                </a:solidFill>
              </a:rPr>
              <a:t>all</a:t>
            </a:r>
            <a:r>
              <a:rPr lang="lt-LT" sz="1400" dirty="0">
                <a:solidFill>
                  <a:schemeClr val="tx1"/>
                </a:solidFill>
              </a:rPr>
              <a:t> </a:t>
            </a:r>
            <a:r>
              <a:rPr lang="lt-LT" sz="1400" dirty="0" err="1">
                <a:solidFill>
                  <a:schemeClr val="tx1"/>
                </a:solidFill>
              </a:rPr>
              <a:t>table</a:t>
            </a:r>
            <a:r>
              <a:rPr lang="lt-LT" sz="1400" dirty="0">
                <a:solidFill>
                  <a:schemeClr val="tx1"/>
                </a:solidFill>
              </a:rPr>
              <a:t>.</a:t>
            </a:r>
            <a:endParaRPr lang="en-US" dirty="0">
              <a:solidFill>
                <a:schemeClr val="tx1"/>
              </a:solidFill>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&lt;</a:t>
            </a:r>
            <a:r>
              <a:rPr lang="lt-LT" sz="1400" dirty="0" err="1">
                <a:solidFill>
                  <a:schemeClr val="tx1"/>
                </a:solidFill>
                <a:latin typeface="Courier New"/>
              </a:rPr>
              <a:t>tr</a:t>
            </a:r>
            <a:r>
              <a:rPr lang="lt-LT" sz="1400" dirty="0">
                <a:solidFill>
                  <a:schemeClr val="tx1"/>
                </a:solidFill>
                <a:latin typeface="Courier New"/>
              </a:rPr>
              <a:t>&gt;&lt;/</a:t>
            </a:r>
            <a:r>
              <a:rPr lang="lt-LT" sz="1400" dirty="0" err="1">
                <a:solidFill>
                  <a:schemeClr val="tx1"/>
                </a:solidFill>
                <a:latin typeface="Courier New"/>
              </a:rPr>
              <a:t>tr</a:t>
            </a:r>
            <a:r>
              <a:rPr lang="lt-LT" sz="1400" dirty="0">
                <a:solidFill>
                  <a:schemeClr val="tx1"/>
                </a:solidFill>
                <a:latin typeface="Courier New"/>
              </a:rPr>
              <a:t>&gt;</a:t>
            </a:r>
            <a:r>
              <a:rPr lang="lt-LT" sz="1400" dirty="0">
                <a:solidFill>
                  <a:schemeClr val="tx1"/>
                </a:solidFill>
              </a:rPr>
              <a:t> – </a:t>
            </a:r>
            <a:r>
              <a:rPr lang="lt-LT" sz="1400" dirty="0" err="1">
                <a:solidFill>
                  <a:schemeClr val="tx1"/>
                </a:solidFill>
              </a:rPr>
              <a:t>table</a:t>
            </a:r>
            <a:r>
              <a:rPr lang="lt-LT" sz="1400" dirty="0">
                <a:solidFill>
                  <a:schemeClr val="tx1"/>
                </a:solidFill>
              </a:rPr>
              <a:t> </a:t>
            </a:r>
            <a:r>
              <a:rPr lang="lt-LT" sz="1400" dirty="0" err="1">
                <a:solidFill>
                  <a:schemeClr val="tx1"/>
                </a:solidFill>
              </a:rPr>
              <a:t>row</a:t>
            </a:r>
            <a:r>
              <a:rPr lang="lt-LT" sz="1400" dirty="0">
                <a:solidFill>
                  <a:schemeClr val="tx1"/>
                </a:solidFill>
              </a:rPr>
              <a:t>, </a:t>
            </a:r>
            <a:r>
              <a:rPr lang="lt-LT" sz="1400" dirty="0" err="1">
                <a:solidFill>
                  <a:schemeClr val="tx1"/>
                </a:solidFill>
              </a:rPr>
              <a:t>describes</a:t>
            </a:r>
            <a:r>
              <a:rPr lang="lt-LT" sz="1400" dirty="0">
                <a:solidFill>
                  <a:schemeClr val="tx1"/>
                </a:solidFill>
              </a:rPr>
              <a:t> </a:t>
            </a:r>
            <a:r>
              <a:rPr lang="lt-LT" sz="1400" dirty="0" err="1">
                <a:solidFill>
                  <a:schemeClr val="tx1"/>
                </a:solidFill>
              </a:rPr>
              <a:t>how</a:t>
            </a:r>
            <a:r>
              <a:rPr lang="lt-LT" sz="1400" dirty="0">
                <a:solidFill>
                  <a:schemeClr val="tx1"/>
                </a:solidFill>
              </a:rPr>
              <a:t> </a:t>
            </a:r>
            <a:r>
              <a:rPr lang="lt-LT" sz="1400" dirty="0" err="1">
                <a:solidFill>
                  <a:schemeClr val="tx1"/>
                </a:solidFill>
              </a:rPr>
              <a:t>many</a:t>
            </a:r>
            <a:r>
              <a:rPr lang="lt-LT" sz="1400" dirty="0">
                <a:solidFill>
                  <a:schemeClr val="tx1"/>
                </a:solidFill>
              </a:rPr>
              <a:t> </a:t>
            </a:r>
            <a:r>
              <a:rPr lang="lt-LT" sz="1400" dirty="0" err="1">
                <a:solidFill>
                  <a:schemeClr val="tx1"/>
                </a:solidFill>
              </a:rPr>
              <a:t>rows</a:t>
            </a:r>
            <a:r>
              <a:rPr lang="lt-LT" sz="1400" dirty="0">
                <a:solidFill>
                  <a:schemeClr val="tx1"/>
                </a:solidFill>
              </a:rPr>
              <a:t> </a:t>
            </a:r>
            <a:r>
              <a:rPr lang="lt-LT" sz="1400" dirty="0" err="1">
                <a:solidFill>
                  <a:schemeClr val="tx1"/>
                </a:solidFill>
              </a:rPr>
              <a:t>will</a:t>
            </a:r>
            <a:r>
              <a:rPr lang="lt-LT" sz="1400" dirty="0">
                <a:solidFill>
                  <a:schemeClr val="tx1"/>
                </a:solidFill>
              </a:rPr>
              <a:t> be </a:t>
            </a:r>
            <a:r>
              <a:rPr lang="lt-LT" sz="1400" dirty="0" err="1">
                <a:solidFill>
                  <a:schemeClr val="tx1"/>
                </a:solidFill>
              </a:rPr>
              <a:t>in</a:t>
            </a:r>
            <a:r>
              <a:rPr lang="lt-LT" sz="1400" dirty="0">
                <a:solidFill>
                  <a:schemeClr val="tx1"/>
                </a:solidFill>
              </a:rPr>
              <a:t> a </a:t>
            </a:r>
            <a:r>
              <a:rPr lang="lt-LT" sz="1400" dirty="0" err="1">
                <a:solidFill>
                  <a:schemeClr val="tx1"/>
                </a:solidFill>
              </a:rPr>
              <a:t>table</a:t>
            </a:r>
            <a:r>
              <a:rPr lang="lt-LT" sz="1400" dirty="0">
                <a:solidFill>
                  <a:schemeClr val="tx1"/>
                </a:solidFill>
              </a:rPr>
              <a:t> (a </a:t>
            </a:r>
            <a:r>
              <a:rPr lang="lt-LT" sz="1400" dirty="0" err="1">
                <a:solidFill>
                  <a:schemeClr val="tx1"/>
                </a:solidFill>
              </a:rPr>
              <a:t>child</a:t>
            </a:r>
            <a:r>
              <a:rPr lang="lt-LT" sz="1400" dirty="0">
                <a:solidFill>
                  <a:schemeClr val="tx1"/>
                </a:solidFill>
              </a:rPr>
              <a:t> </a:t>
            </a:r>
            <a:r>
              <a:rPr lang="lt-LT" sz="1400" dirty="0" err="1">
                <a:solidFill>
                  <a:schemeClr val="tx1"/>
                </a:solidFill>
              </a:rPr>
              <a:t>of</a:t>
            </a:r>
            <a:r>
              <a:rPr lang="lt-LT" sz="1400" dirty="0">
                <a:solidFill>
                  <a:schemeClr val="tx1"/>
                </a:solidFill>
              </a:rPr>
              <a:t> </a:t>
            </a:r>
            <a:r>
              <a:rPr lang="lt-LT" sz="1400" dirty="0">
                <a:solidFill>
                  <a:schemeClr val="tx1"/>
                </a:solidFill>
                <a:latin typeface="Courier New"/>
              </a:rPr>
              <a:t>&lt;</a:t>
            </a:r>
            <a:r>
              <a:rPr lang="lt-LT" sz="1400" dirty="0" err="1">
                <a:solidFill>
                  <a:schemeClr val="tx1"/>
                </a:solidFill>
                <a:latin typeface="Courier New"/>
              </a:rPr>
              <a:t>table</a:t>
            </a:r>
            <a:r>
              <a:rPr lang="lt-LT" sz="1400" dirty="0">
                <a:solidFill>
                  <a:schemeClr val="tx1"/>
                </a:solidFill>
                <a:latin typeface="Courier New"/>
              </a:rPr>
              <a:t>&gt;</a:t>
            </a:r>
            <a:r>
              <a:rPr lang="lt-LT" sz="1400" dirty="0">
                <a:solidFill>
                  <a:schemeClr val="tx1"/>
                </a:solidFill>
              </a:rPr>
              <a:t>).</a:t>
            </a:r>
            <a:endParaRPr lang="en-US" dirty="0">
              <a:solidFill>
                <a:schemeClr val="tx1"/>
              </a:solidFill>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&lt;</a:t>
            </a:r>
            <a:r>
              <a:rPr lang="lt-LT" sz="1400" dirty="0" err="1">
                <a:solidFill>
                  <a:schemeClr val="tx1"/>
                </a:solidFill>
                <a:latin typeface="Courier New"/>
              </a:rPr>
              <a:t>td</a:t>
            </a:r>
            <a:r>
              <a:rPr lang="lt-LT" sz="1400" dirty="0">
                <a:solidFill>
                  <a:schemeClr val="tx1"/>
                </a:solidFill>
                <a:latin typeface="Courier New"/>
              </a:rPr>
              <a:t>&gt;&lt;/</a:t>
            </a:r>
            <a:r>
              <a:rPr lang="lt-LT" sz="1400" dirty="0" err="1">
                <a:solidFill>
                  <a:schemeClr val="tx1"/>
                </a:solidFill>
                <a:latin typeface="Courier New"/>
              </a:rPr>
              <a:t>td</a:t>
            </a:r>
            <a:r>
              <a:rPr lang="lt-LT" sz="1400" dirty="0">
                <a:solidFill>
                  <a:schemeClr val="tx1"/>
                </a:solidFill>
                <a:latin typeface="Courier New"/>
              </a:rPr>
              <a:t>&gt;</a:t>
            </a:r>
            <a:r>
              <a:rPr lang="lt-LT" sz="1400" dirty="0">
                <a:solidFill>
                  <a:schemeClr val="tx1"/>
                </a:solidFill>
              </a:rPr>
              <a:t> – </a:t>
            </a:r>
            <a:r>
              <a:rPr lang="lt-LT" sz="1400" dirty="0" err="1">
                <a:solidFill>
                  <a:schemeClr val="tx1"/>
                </a:solidFill>
              </a:rPr>
              <a:t>table</a:t>
            </a:r>
            <a:r>
              <a:rPr lang="lt-LT" sz="1400" dirty="0">
                <a:solidFill>
                  <a:schemeClr val="tx1"/>
                </a:solidFill>
              </a:rPr>
              <a:t> data, </a:t>
            </a:r>
            <a:r>
              <a:rPr lang="lt-LT" sz="1400" dirty="0" err="1">
                <a:solidFill>
                  <a:schemeClr val="tx1"/>
                </a:solidFill>
              </a:rPr>
              <a:t>describes</a:t>
            </a:r>
            <a:r>
              <a:rPr lang="lt-LT" sz="1400" dirty="0">
                <a:solidFill>
                  <a:schemeClr val="tx1"/>
                </a:solidFill>
              </a:rPr>
              <a:t> </a:t>
            </a:r>
            <a:r>
              <a:rPr lang="lt-LT" sz="1400" dirty="0" err="1">
                <a:solidFill>
                  <a:schemeClr val="tx1"/>
                </a:solidFill>
              </a:rPr>
              <a:t>columns</a:t>
            </a:r>
            <a:r>
              <a:rPr lang="lt-LT" sz="1400" dirty="0">
                <a:solidFill>
                  <a:schemeClr val="tx1"/>
                </a:solidFill>
              </a:rPr>
              <a:t> (a </a:t>
            </a:r>
            <a:r>
              <a:rPr lang="lt-LT" sz="1400" dirty="0" err="1">
                <a:solidFill>
                  <a:schemeClr val="tx1"/>
                </a:solidFill>
              </a:rPr>
              <a:t>child</a:t>
            </a:r>
            <a:r>
              <a:rPr lang="lt-LT" sz="1400" dirty="0">
                <a:solidFill>
                  <a:schemeClr val="tx1"/>
                </a:solidFill>
              </a:rPr>
              <a:t> </a:t>
            </a:r>
            <a:r>
              <a:rPr lang="lt-LT" sz="1400" dirty="0" err="1">
                <a:solidFill>
                  <a:schemeClr val="tx1"/>
                </a:solidFill>
              </a:rPr>
              <a:t>of</a:t>
            </a:r>
            <a:r>
              <a:rPr lang="lt-LT" sz="1400" dirty="0">
                <a:solidFill>
                  <a:schemeClr val="tx1"/>
                </a:solidFill>
              </a:rPr>
              <a:t> </a:t>
            </a:r>
            <a:r>
              <a:rPr lang="lt-LT" sz="1400" dirty="0">
                <a:solidFill>
                  <a:schemeClr val="tx1"/>
                </a:solidFill>
                <a:latin typeface="Courier New"/>
              </a:rPr>
              <a:t>&lt;</a:t>
            </a:r>
            <a:r>
              <a:rPr lang="lt-LT" sz="1400" dirty="0" err="1">
                <a:solidFill>
                  <a:schemeClr val="tx1"/>
                </a:solidFill>
                <a:latin typeface="Courier New"/>
              </a:rPr>
              <a:t>tr</a:t>
            </a:r>
            <a:r>
              <a:rPr lang="lt-LT" sz="1400" dirty="0">
                <a:solidFill>
                  <a:schemeClr val="tx1"/>
                </a:solidFill>
                <a:latin typeface="Courier New"/>
              </a:rPr>
              <a:t>&gt;</a:t>
            </a:r>
            <a:r>
              <a:rPr lang="lt-LT" sz="1400" dirty="0">
                <a:solidFill>
                  <a:schemeClr val="tx1"/>
                </a:solidFill>
              </a:rPr>
              <a:t>).</a:t>
            </a:r>
            <a:endParaRPr lang="en-US" dirty="0">
              <a:solidFill>
                <a:schemeClr val="tx1"/>
              </a:solidFill>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&lt;</a:t>
            </a:r>
            <a:r>
              <a:rPr lang="lt-LT" sz="1400" dirty="0" err="1">
                <a:solidFill>
                  <a:schemeClr val="tx1"/>
                </a:solidFill>
                <a:latin typeface="Courier New"/>
              </a:rPr>
              <a:t>th</a:t>
            </a:r>
            <a:r>
              <a:rPr lang="lt-LT" sz="1400" dirty="0">
                <a:solidFill>
                  <a:schemeClr val="tx1"/>
                </a:solidFill>
                <a:latin typeface="Courier New"/>
              </a:rPr>
              <a:t>&gt;&lt;/</a:t>
            </a:r>
            <a:r>
              <a:rPr lang="lt-LT" sz="1400" dirty="0" err="1">
                <a:solidFill>
                  <a:schemeClr val="tx1"/>
                </a:solidFill>
                <a:latin typeface="Courier New"/>
              </a:rPr>
              <a:t>th</a:t>
            </a:r>
            <a:r>
              <a:rPr lang="lt-LT" sz="1400" dirty="0">
                <a:solidFill>
                  <a:schemeClr val="tx1"/>
                </a:solidFill>
                <a:latin typeface="Courier New"/>
              </a:rPr>
              <a:t>&gt;</a:t>
            </a:r>
            <a:r>
              <a:rPr lang="lt-LT" sz="1400" dirty="0">
                <a:solidFill>
                  <a:schemeClr val="tx1"/>
                </a:solidFill>
              </a:rPr>
              <a:t> – </a:t>
            </a:r>
            <a:r>
              <a:rPr lang="lt-LT" sz="1400" dirty="0" err="1">
                <a:solidFill>
                  <a:schemeClr val="tx1"/>
                </a:solidFill>
              </a:rPr>
              <a:t>table</a:t>
            </a:r>
            <a:r>
              <a:rPr lang="lt-LT" sz="1400" dirty="0">
                <a:solidFill>
                  <a:schemeClr val="tx1"/>
                </a:solidFill>
              </a:rPr>
              <a:t> </a:t>
            </a:r>
            <a:r>
              <a:rPr lang="lt-LT" sz="1400" dirty="0" err="1">
                <a:solidFill>
                  <a:schemeClr val="tx1"/>
                </a:solidFill>
              </a:rPr>
              <a:t>header</a:t>
            </a:r>
            <a:r>
              <a:rPr lang="lt-LT" sz="1400" dirty="0">
                <a:solidFill>
                  <a:schemeClr val="tx1"/>
                </a:solidFill>
              </a:rPr>
              <a:t>, </a:t>
            </a:r>
            <a:r>
              <a:rPr lang="lt-LT" sz="1400" dirty="0" err="1">
                <a:solidFill>
                  <a:schemeClr val="tx1"/>
                </a:solidFill>
              </a:rPr>
              <a:t>describes</a:t>
            </a:r>
            <a:r>
              <a:rPr lang="lt-LT" sz="1400" dirty="0">
                <a:solidFill>
                  <a:schemeClr val="tx1"/>
                </a:solidFill>
              </a:rPr>
              <a:t> </a:t>
            </a:r>
            <a:r>
              <a:rPr lang="lt-LT" sz="1400" dirty="0" err="1">
                <a:solidFill>
                  <a:schemeClr val="tx1"/>
                </a:solidFill>
              </a:rPr>
              <a:t>element</a:t>
            </a:r>
            <a:r>
              <a:rPr lang="lt-LT" sz="1400" dirty="0">
                <a:solidFill>
                  <a:schemeClr val="tx1"/>
                </a:solidFill>
              </a:rPr>
              <a:t>. </a:t>
            </a:r>
            <a:r>
              <a:rPr lang="lt-LT" sz="1400" dirty="0" err="1">
                <a:solidFill>
                  <a:schemeClr val="tx1"/>
                </a:solidFill>
              </a:rPr>
              <a:t>Special</a:t>
            </a:r>
            <a:r>
              <a:rPr lang="lt-LT" sz="1400" dirty="0">
                <a:solidFill>
                  <a:schemeClr val="tx1"/>
                </a:solidFill>
              </a:rPr>
              <a:t> </a:t>
            </a:r>
            <a:r>
              <a:rPr lang="lt-LT" sz="1400" dirty="0" err="1">
                <a:solidFill>
                  <a:schemeClr val="tx1"/>
                </a:solidFill>
              </a:rPr>
              <a:t>cell</a:t>
            </a:r>
            <a:r>
              <a:rPr lang="lt-LT" sz="1400" dirty="0">
                <a:solidFill>
                  <a:schemeClr val="tx1"/>
                </a:solidFill>
              </a:rPr>
              <a:t> </a:t>
            </a:r>
            <a:r>
              <a:rPr lang="lt-LT" sz="1400" dirty="0" err="1">
                <a:solidFill>
                  <a:schemeClr val="tx1"/>
                </a:solidFill>
              </a:rPr>
              <a:t>that</a:t>
            </a:r>
            <a:r>
              <a:rPr lang="lt-LT" sz="1400" dirty="0">
                <a:solidFill>
                  <a:schemeClr val="tx1"/>
                </a:solidFill>
              </a:rPr>
              <a:t> </a:t>
            </a:r>
            <a:r>
              <a:rPr lang="lt-LT" sz="1400" dirty="0" err="1">
                <a:solidFill>
                  <a:schemeClr val="tx1"/>
                </a:solidFill>
              </a:rPr>
              <a:t>goes</a:t>
            </a:r>
            <a:r>
              <a:rPr lang="lt-LT" sz="1400" dirty="0">
                <a:solidFill>
                  <a:schemeClr val="tx1"/>
                </a:solidFill>
              </a:rPr>
              <a:t> at </a:t>
            </a:r>
            <a:r>
              <a:rPr lang="lt-LT" sz="1400" dirty="0" err="1">
                <a:solidFill>
                  <a:schemeClr val="tx1"/>
                </a:solidFill>
              </a:rPr>
              <a:t>the</a:t>
            </a:r>
            <a:r>
              <a:rPr lang="lt-LT" sz="1400" dirty="0">
                <a:solidFill>
                  <a:schemeClr val="tx1"/>
                </a:solidFill>
              </a:rPr>
              <a:t> </a:t>
            </a:r>
            <a:r>
              <a:rPr lang="lt-LT" sz="1400" dirty="0" err="1">
                <a:solidFill>
                  <a:schemeClr val="tx1"/>
                </a:solidFill>
              </a:rPr>
              <a:t>start</a:t>
            </a:r>
            <a:r>
              <a:rPr lang="lt-LT" sz="1400" dirty="0">
                <a:solidFill>
                  <a:schemeClr val="tx1"/>
                </a:solidFill>
              </a:rPr>
              <a:t> </a:t>
            </a:r>
            <a:r>
              <a:rPr lang="lt-LT" sz="1400" dirty="0" err="1">
                <a:solidFill>
                  <a:schemeClr val="tx1"/>
                </a:solidFill>
              </a:rPr>
              <a:t>of</a:t>
            </a:r>
            <a:r>
              <a:rPr lang="lt-LT" sz="1400" dirty="0">
                <a:solidFill>
                  <a:schemeClr val="tx1"/>
                </a:solidFill>
              </a:rPr>
              <a:t> a </a:t>
            </a:r>
            <a:r>
              <a:rPr lang="lt-LT" sz="1400" dirty="0" err="1">
                <a:solidFill>
                  <a:schemeClr val="tx1"/>
                </a:solidFill>
              </a:rPr>
              <a:t>row</a:t>
            </a:r>
            <a:r>
              <a:rPr lang="lt-LT" sz="1400" dirty="0">
                <a:solidFill>
                  <a:schemeClr val="tx1"/>
                </a:solidFill>
              </a:rPr>
              <a:t> </a:t>
            </a:r>
            <a:r>
              <a:rPr lang="lt-LT" sz="1400" dirty="0" err="1">
                <a:solidFill>
                  <a:schemeClr val="tx1"/>
                </a:solidFill>
              </a:rPr>
              <a:t>or</a:t>
            </a:r>
            <a:r>
              <a:rPr lang="lt-LT" sz="1400" dirty="0">
                <a:solidFill>
                  <a:schemeClr val="tx1"/>
                </a:solidFill>
              </a:rPr>
              <a:t> </a:t>
            </a:r>
            <a:r>
              <a:rPr lang="lt-LT" sz="1400" dirty="0" err="1">
                <a:solidFill>
                  <a:schemeClr val="tx1"/>
                </a:solidFill>
              </a:rPr>
              <a:t>column</a:t>
            </a:r>
            <a:r>
              <a:rPr lang="lt-LT" sz="1400" dirty="0">
                <a:solidFill>
                  <a:schemeClr val="tx1"/>
                </a:solidFill>
              </a:rPr>
              <a:t> </a:t>
            </a:r>
            <a:r>
              <a:rPr lang="lt-LT" sz="1400" dirty="0" err="1">
                <a:solidFill>
                  <a:schemeClr val="tx1"/>
                </a:solidFill>
              </a:rPr>
              <a:t>and</a:t>
            </a:r>
            <a:r>
              <a:rPr lang="lt-LT" sz="1400" dirty="0">
                <a:solidFill>
                  <a:schemeClr val="tx1"/>
                </a:solidFill>
              </a:rPr>
              <a:t> </a:t>
            </a:r>
            <a:r>
              <a:rPr lang="lt-LT" sz="1400" dirty="0" err="1">
                <a:solidFill>
                  <a:schemeClr val="tx1"/>
                </a:solidFill>
              </a:rPr>
              <a:t>defines</a:t>
            </a:r>
            <a:r>
              <a:rPr lang="lt-LT" sz="1400" dirty="0">
                <a:solidFill>
                  <a:schemeClr val="tx1"/>
                </a:solidFill>
              </a:rPr>
              <a:t> </a:t>
            </a:r>
            <a:r>
              <a:rPr lang="lt-LT" sz="1400" dirty="0" err="1">
                <a:solidFill>
                  <a:schemeClr val="tx1"/>
                </a:solidFill>
              </a:rPr>
              <a:t>the</a:t>
            </a:r>
            <a:r>
              <a:rPr lang="lt-LT" sz="1400" dirty="0">
                <a:solidFill>
                  <a:schemeClr val="tx1"/>
                </a:solidFill>
              </a:rPr>
              <a:t> </a:t>
            </a:r>
            <a:r>
              <a:rPr lang="lt-LT" sz="1400" dirty="0" err="1">
                <a:solidFill>
                  <a:schemeClr val="tx1"/>
                </a:solidFill>
              </a:rPr>
              <a:t>type</a:t>
            </a:r>
            <a:r>
              <a:rPr lang="lt-LT" sz="1400" dirty="0">
                <a:solidFill>
                  <a:schemeClr val="tx1"/>
                </a:solidFill>
              </a:rPr>
              <a:t> </a:t>
            </a:r>
            <a:r>
              <a:rPr lang="lt-LT" sz="1400" dirty="0" err="1">
                <a:solidFill>
                  <a:schemeClr val="tx1"/>
                </a:solidFill>
              </a:rPr>
              <a:t>of</a:t>
            </a:r>
            <a:r>
              <a:rPr lang="lt-LT" sz="1400" dirty="0">
                <a:solidFill>
                  <a:schemeClr val="tx1"/>
                </a:solidFill>
              </a:rPr>
              <a:t> data </a:t>
            </a:r>
            <a:r>
              <a:rPr lang="lt-LT" sz="1400" dirty="0" err="1">
                <a:solidFill>
                  <a:schemeClr val="tx1"/>
                </a:solidFill>
              </a:rPr>
              <a:t>that</a:t>
            </a:r>
            <a:r>
              <a:rPr lang="lt-LT" sz="1400" dirty="0">
                <a:solidFill>
                  <a:schemeClr val="tx1"/>
                </a:solidFill>
              </a:rPr>
              <a:t> </a:t>
            </a:r>
            <a:r>
              <a:rPr lang="lt-LT" sz="1400" dirty="0" err="1">
                <a:solidFill>
                  <a:schemeClr val="tx1"/>
                </a:solidFill>
              </a:rPr>
              <a:t>row</a:t>
            </a:r>
            <a:r>
              <a:rPr lang="lt-LT" sz="1400" dirty="0">
                <a:solidFill>
                  <a:schemeClr val="tx1"/>
                </a:solidFill>
              </a:rPr>
              <a:t> </a:t>
            </a:r>
            <a:r>
              <a:rPr lang="lt-LT" sz="1400" dirty="0" err="1">
                <a:solidFill>
                  <a:schemeClr val="tx1"/>
                </a:solidFill>
              </a:rPr>
              <a:t>or</a:t>
            </a:r>
            <a:r>
              <a:rPr lang="lt-LT" sz="1400" dirty="0">
                <a:solidFill>
                  <a:schemeClr val="tx1"/>
                </a:solidFill>
              </a:rPr>
              <a:t> </a:t>
            </a:r>
            <a:r>
              <a:rPr lang="lt-LT" sz="1400" dirty="0" err="1">
                <a:solidFill>
                  <a:schemeClr val="tx1"/>
                </a:solidFill>
              </a:rPr>
              <a:t>column</a:t>
            </a:r>
            <a:r>
              <a:rPr lang="lt-LT" sz="1400" dirty="0">
                <a:solidFill>
                  <a:schemeClr val="tx1"/>
                </a:solidFill>
              </a:rPr>
              <a:t> </a:t>
            </a:r>
            <a:r>
              <a:rPr lang="lt-LT" sz="1400" dirty="0" err="1">
                <a:solidFill>
                  <a:schemeClr val="tx1"/>
                </a:solidFill>
              </a:rPr>
              <a:t>contains</a:t>
            </a:r>
            <a:r>
              <a:rPr lang="lt-LT" sz="1400" dirty="0">
                <a:solidFill>
                  <a:schemeClr val="tx1"/>
                </a:solidFill>
              </a:rPr>
              <a:t>.</a:t>
            </a:r>
            <a:endParaRPr lang="en-US" dirty="0">
              <a:solidFill>
                <a:schemeClr val="tx1"/>
              </a:solidFill>
            </a:endParaRPr>
          </a:p>
          <a:p>
            <a:pPr marL="285750" indent="-285750">
              <a:lnSpc>
                <a:spcPct val="150000"/>
              </a:lnSpc>
              <a:spcBef>
                <a:spcPts val="0"/>
              </a:spcBef>
              <a:buSzPts val="1100"/>
              <a:buFont typeface="Arial" panose="020B0604020202020204" pitchFamily="34" charset="0"/>
              <a:buChar char="−"/>
            </a:pPr>
            <a:endParaRPr lang="en-US" sz="1400">
              <a:solidFill>
                <a:schemeClr val="tx1"/>
              </a:solidFill>
            </a:endParaRPr>
          </a:p>
        </p:txBody>
      </p:sp>
    </p:spTree>
    <p:extLst>
      <p:ext uri="{BB962C8B-B14F-4D97-AF65-F5344CB8AC3E}">
        <p14:creationId xmlns:p14="http://schemas.microsoft.com/office/powerpoint/2010/main" val="26486298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sz="1200" dirty="0"/>
              <a:t>HTML </a:t>
            </a:r>
            <a:r>
              <a:rPr lang="lt-LT" sz="1200" dirty="0" err="1"/>
              <a:t>Tables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sz="1400" dirty="0" err="1"/>
              <a:t>Build</a:t>
            </a:r>
            <a:r>
              <a:rPr lang="lt-LT" sz="1400" dirty="0"/>
              <a:t> a </a:t>
            </a:r>
            <a:r>
              <a:rPr lang="lt-LT" sz="1400" dirty="0" err="1"/>
              <a:t>simple</a:t>
            </a:r>
            <a:r>
              <a:rPr lang="lt-LT" sz="1400" dirty="0"/>
              <a:t> </a:t>
            </a:r>
            <a:r>
              <a:rPr lang="lt-LT" sz="1400" dirty="0" err="1"/>
              <a:t>table</a:t>
            </a:r>
            <a:r>
              <a:rPr lang="lt-LT" sz="1400" dirty="0"/>
              <a:t> </a:t>
            </a:r>
            <a:r>
              <a:rPr lang="lt-LT" sz="1400" dirty="0" err="1"/>
              <a:t>with</a:t>
            </a:r>
            <a:r>
              <a:rPr lang="lt-LT" sz="1400" dirty="0"/>
              <a:t>:</a:t>
            </a:r>
            <a:endParaRPr lang="en-US" dirty="0"/>
          </a:p>
          <a:p>
            <a:pPr marL="285750" lvl="1" indent="-285750">
              <a:buFont typeface="Arial" panose="020B0604020202020204" pitchFamily="34" charset="0"/>
              <a:buChar char="−"/>
            </a:pPr>
            <a:r>
              <a:rPr lang="lt-LT" sz="1400" dirty="0" err="1"/>
              <a:t>Tags</a:t>
            </a:r>
            <a:r>
              <a:rPr lang="lt-LT" sz="1400" dirty="0"/>
              <a:t> </a:t>
            </a:r>
            <a:r>
              <a:rPr lang="lt-LT" sz="1400" dirty="0">
                <a:latin typeface="Courier New"/>
              </a:rPr>
              <a:t>&lt;</a:t>
            </a:r>
            <a:r>
              <a:rPr lang="lt-LT" sz="1400" dirty="0" err="1">
                <a:latin typeface="Courier New"/>
              </a:rPr>
              <a:t>table</a:t>
            </a:r>
            <a:r>
              <a:rPr lang="lt-LT" sz="1400" dirty="0">
                <a:latin typeface="Courier New"/>
              </a:rPr>
              <a:t>&gt;</a:t>
            </a:r>
            <a:r>
              <a:rPr lang="lt-LT" sz="1400" dirty="0"/>
              <a:t>, </a:t>
            </a:r>
            <a:r>
              <a:rPr lang="lt-LT" sz="1400" dirty="0">
                <a:latin typeface="Courier New"/>
              </a:rPr>
              <a:t>&lt;</a:t>
            </a:r>
            <a:r>
              <a:rPr lang="lt-LT" sz="1400" dirty="0" err="1">
                <a:latin typeface="Courier New"/>
              </a:rPr>
              <a:t>tr</a:t>
            </a:r>
            <a:r>
              <a:rPr lang="lt-LT" sz="1400" dirty="0">
                <a:latin typeface="Courier New"/>
              </a:rPr>
              <a:t>&gt;</a:t>
            </a:r>
            <a:r>
              <a:rPr lang="lt-LT" sz="1400" dirty="0"/>
              <a:t>, </a:t>
            </a:r>
            <a:r>
              <a:rPr lang="lt-LT" sz="1400" dirty="0">
                <a:latin typeface="Courier New"/>
              </a:rPr>
              <a:t>&lt;</a:t>
            </a:r>
            <a:r>
              <a:rPr lang="lt-LT" sz="1400" dirty="0" err="1">
                <a:latin typeface="Courier New"/>
              </a:rPr>
              <a:t>td</a:t>
            </a:r>
            <a:r>
              <a:rPr lang="lt-LT" sz="1400" dirty="0">
                <a:latin typeface="Courier New"/>
              </a:rPr>
              <a:t>&gt;</a:t>
            </a:r>
            <a:r>
              <a:rPr lang="lt-LT" sz="1400" dirty="0"/>
              <a:t>;</a:t>
            </a:r>
          </a:p>
          <a:p>
            <a:pPr marL="285750" lvl="1" indent="-285750">
              <a:buFont typeface="Arial" panose="020B0604020202020204" pitchFamily="34" charset="0"/>
              <a:buChar char="−"/>
            </a:pPr>
            <a:r>
              <a:rPr lang="lt-LT" sz="1400" dirty="0" err="1"/>
              <a:t>Include</a:t>
            </a:r>
            <a:r>
              <a:rPr lang="lt-LT" sz="1400" dirty="0"/>
              <a:t> 3 </a:t>
            </a:r>
            <a:r>
              <a:rPr lang="lt-LT" sz="1400" dirty="0" err="1"/>
              <a:t>rows</a:t>
            </a:r>
            <a:r>
              <a:rPr lang="lt-LT" sz="1400" dirty="0"/>
              <a:t>;</a:t>
            </a:r>
          </a:p>
          <a:p>
            <a:pPr marL="285750" lvl="1" indent="-285750">
              <a:buFont typeface="Arial" panose="020B0604020202020204" pitchFamily="34" charset="0"/>
              <a:buChar char="−"/>
            </a:pPr>
            <a:r>
              <a:rPr lang="lt-LT" sz="1400" dirty="0" err="1"/>
              <a:t>Include</a:t>
            </a:r>
            <a:r>
              <a:rPr lang="lt-LT" sz="1400" dirty="0"/>
              <a:t> </a:t>
            </a:r>
            <a:r>
              <a:rPr lang="lt-LT" sz="1400" dirty="0" err="1"/>
              <a:t>for</a:t>
            </a:r>
            <a:r>
              <a:rPr lang="lt-LT" sz="1400" dirty="0"/>
              <a:t> </a:t>
            </a:r>
            <a:r>
              <a:rPr lang="lt-LT" sz="1400" dirty="0" err="1"/>
              <a:t>columns</a:t>
            </a:r>
            <a:r>
              <a:rPr lang="lt-LT" sz="1400" dirty="0"/>
              <a:t>;</a:t>
            </a:r>
          </a:p>
          <a:p>
            <a:pPr marL="285750" lvl="1" indent="-285750">
              <a:buFont typeface="Arial" panose="020B0604020202020204" pitchFamily="34" charset="0"/>
              <a:buChar char="−"/>
            </a:pPr>
            <a:r>
              <a:rPr lang="lt-LT" sz="1400" dirty="0" err="1"/>
              <a:t>Content</a:t>
            </a:r>
            <a:r>
              <a:rPr lang="lt-LT" sz="1400" dirty="0"/>
              <a:t> </a:t>
            </a:r>
            <a:r>
              <a:rPr lang="lt-LT" sz="1400" dirty="0" err="1"/>
              <a:t>of</a:t>
            </a:r>
            <a:r>
              <a:rPr lang="lt-LT" sz="1400" dirty="0"/>
              <a:t> </a:t>
            </a:r>
            <a:r>
              <a:rPr lang="lt-LT" sz="1400" dirty="0" err="1"/>
              <a:t>cells</a:t>
            </a:r>
            <a:r>
              <a:rPr lang="lt-LT" sz="1400" dirty="0"/>
              <a:t>, "</a:t>
            </a:r>
            <a:r>
              <a:rPr lang="lt-LT" sz="1400" dirty="0" err="1"/>
              <a:t>hello</a:t>
            </a:r>
            <a:r>
              <a:rPr lang="lt-LT" sz="1400" dirty="0"/>
              <a:t> </a:t>
            </a:r>
            <a:r>
              <a:rPr lang="lt-LT" sz="1400" dirty="0" err="1"/>
              <a:t>world</a:t>
            </a:r>
            <a:r>
              <a:rPr lang="lt-LT" sz="1400" dirty="0"/>
              <a:t>!"</a:t>
            </a:r>
          </a:p>
          <a:p>
            <a:pPr lvl="1" indent="0"/>
            <a:r>
              <a:rPr lang="lt-LT" sz="1400" dirty="0"/>
              <a:t>To </a:t>
            </a:r>
            <a:r>
              <a:rPr lang="lt-LT" sz="1400" dirty="0" err="1"/>
              <a:t>add</a:t>
            </a:r>
            <a:r>
              <a:rPr lang="lt-LT" sz="1400" dirty="0"/>
              <a:t> styles.css </a:t>
            </a:r>
            <a:r>
              <a:rPr lang="lt-LT" sz="1400" dirty="0" err="1"/>
              <a:t>download</a:t>
            </a:r>
            <a:r>
              <a:rPr lang="lt-LT" sz="1400" dirty="0"/>
              <a:t> </a:t>
            </a:r>
            <a:r>
              <a:rPr lang="lt-LT" sz="1400" dirty="0" err="1"/>
              <a:t>boilerplate</a:t>
            </a:r>
            <a:r>
              <a:rPr lang="lt-LT" sz="1400" dirty="0"/>
              <a:t> </a:t>
            </a:r>
            <a:r>
              <a:rPr lang="lt-LT" sz="1400" dirty="0" err="1"/>
              <a:t>from</a:t>
            </a:r>
            <a:r>
              <a:rPr lang="lt-LT" sz="1400" dirty="0"/>
              <a:t> </a:t>
            </a:r>
            <a:r>
              <a:rPr lang="lt-LT" sz="1400" dirty="0" err="1"/>
              <a:t>Trello</a:t>
            </a:r>
            <a:r>
              <a:rPr lang="lt-LT" sz="1400" dirty="0"/>
              <a:t>.</a:t>
            </a:r>
          </a:p>
          <a:p>
            <a:pPr lvl="1" indent="0"/>
            <a:endParaRPr lang="en-US" sz="1400"/>
          </a:p>
        </p:txBody>
      </p:sp>
    </p:spTree>
    <p:extLst>
      <p:ext uri="{BB962C8B-B14F-4D97-AF65-F5344CB8AC3E}">
        <p14:creationId xmlns:p14="http://schemas.microsoft.com/office/powerpoint/2010/main" val="5722710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HTML </a:t>
            </a:r>
            <a:r>
              <a:rPr lang="lt-LT" sz="3200" dirty="0" err="1"/>
              <a:t>Tables</a:t>
            </a:r>
            <a:r>
              <a:rPr lang="lt-LT" sz="3200" dirty="0"/>
              <a:t>: </a:t>
            </a:r>
            <a:r>
              <a:rPr lang="lt-LT" sz="3200" dirty="0" err="1"/>
              <a:t>spanning</a:t>
            </a:r>
            <a:r>
              <a:rPr lang="lt-LT" sz="3200" dirty="0"/>
              <a:t> </a:t>
            </a:r>
            <a:r>
              <a:rPr lang="lt-LT" sz="3200" dirty="0" err="1"/>
              <a:t>multiple</a:t>
            </a:r>
            <a:r>
              <a:rPr lang="lt-LT" sz="3200" dirty="0"/>
              <a:t> </a:t>
            </a:r>
            <a:r>
              <a:rPr lang="lt-LT" sz="3200" dirty="0" err="1"/>
              <a:t>rows</a:t>
            </a:r>
            <a:r>
              <a:rPr lang="lt-LT" sz="3200" dirty="0"/>
              <a:t>/</a:t>
            </a:r>
            <a:r>
              <a:rPr lang="lt-LT" sz="3200" dirty="0" err="1"/>
              <a:t>columns</a:t>
            </a:r>
            <a:endParaRPr lang="lt-LT" sz="3200"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HTML </a:t>
            </a:r>
            <a:r>
              <a:rPr lang="lt-LT" sz="1400" dirty="0" err="1"/>
              <a:t>Tables</a:t>
            </a:r>
            <a:endParaRPr lang="en-US" dirty="0" err="1"/>
          </a:p>
        </p:txBody>
      </p:sp>
      <p:sp>
        <p:nvSpPr>
          <p:cNvPr id="125" name="Google Shape;125;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114300" indent="0">
              <a:spcBef>
                <a:spcPts val="0"/>
              </a:spcBef>
            </a:pPr>
            <a:r>
              <a:rPr lang="en-GB" sz="1400" dirty="0">
                <a:latin typeface="Courier New"/>
              </a:rPr>
              <a:t>&lt;table&gt;</a:t>
            </a:r>
            <a:endParaRPr lang="en-US" sz="1400" dirty="0">
              <a:latin typeface="Courier New"/>
            </a:endParaRPr>
          </a:p>
          <a:p>
            <a:pPr marL="114300" indent="0">
              <a:spcBef>
                <a:spcPts val="0"/>
              </a:spcBef>
            </a:pPr>
            <a:r>
              <a:rPr lang="en-GB" sz="1400" dirty="0">
                <a:latin typeface="Courier New"/>
              </a:rPr>
              <a:t>      &lt;tr&gt;</a:t>
            </a:r>
            <a:endParaRPr lang="en-US" sz="1400" dirty="0">
              <a:latin typeface="Courier New"/>
            </a:endParaRPr>
          </a:p>
          <a:p>
            <a:pPr marL="114300" indent="0">
              <a:spcBef>
                <a:spcPts val="0"/>
              </a:spcBef>
            </a:pPr>
            <a:r>
              <a:rPr lang="en-GB" sz="1400" dirty="0">
                <a:latin typeface="Courier New"/>
              </a:rPr>
              <a:t>        &lt;</a:t>
            </a:r>
            <a:r>
              <a:rPr lang="en-GB" sz="1400" dirty="0" err="1">
                <a:latin typeface="Courier New"/>
              </a:rPr>
              <a:t>th</a:t>
            </a:r>
            <a:r>
              <a:rPr lang="en-GB" sz="1400" dirty="0">
                <a:latin typeface="Courier New"/>
              </a:rPr>
              <a:t> </a:t>
            </a:r>
            <a:r>
              <a:rPr lang="en-GB" sz="1400" dirty="0" err="1">
                <a:latin typeface="Courier New"/>
              </a:rPr>
              <a:t>colspan</a:t>
            </a:r>
            <a:r>
              <a:rPr lang="en-GB" sz="1400" dirty="0">
                <a:latin typeface="Courier New"/>
              </a:rPr>
              <a:t>="2"&gt;Some text&lt;/</a:t>
            </a:r>
            <a:r>
              <a:rPr lang="en-GB" sz="1400" dirty="0" err="1">
                <a:latin typeface="Courier New"/>
              </a:rPr>
              <a:t>th</a:t>
            </a:r>
            <a:r>
              <a:rPr lang="en-GB" sz="1400" dirty="0">
                <a:latin typeface="Courier New"/>
              </a:rPr>
              <a:t>&gt;</a:t>
            </a:r>
            <a:endParaRPr lang="en-US" sz="1400" dirty="0">
              <a:latin typeface="Courier New"/>
            </a:endParaRPr>
          </a:p>
          <a:p>
            <a:pPr marL="114300" indent="0">
              <a:spcBef>
                <a:spcPts val="0"/>
              </a:spcBef>
            </a:pPr>
            <a:r>
              <a:rPr lang="en-GB" sz="1400" dirty="0">
                <a:latin typeface="Courier New"/>
              </a:rPr>
              <a:t>      &lt;/tr&gt;</a:t>
            </a:r>
            <a:endParaRPr lang="en-US" sz="1400" dirty="0">
              <a:latin typeface="Courier New"/>
            </a:endParaRPr>
          </a:p>
          <a:p>
            <a:pPr marL="114300" indent="0">
              <a:spcBef>
                <a:spcPts val="0"/>
              </a:spcBef>
            </a:pPr>
            <a:r>
              <a:rPr lang="en-GB" sz="1400" dirty="0">
                <a:latin typeface="Courier New"/>
              </a:rPr>
              <a:t>&lt;/table&gt;</a:t>
            </a:r>
            <a:endParaRPr lang="en-US" sz="1400" dirty="0">
              <a:latin typeface="Courier New"/>
            </a:endParaRPr>
          </a:p>
          <a:p>
            <a:pPr marL="0" indent="0">
              <a:spcBef>
                <a:spcPts val="1600"/>
              </a:spcBef>
            </a:pPr>
            <a:endParaRPr lang="en-US" sz="1400" dirty="0">
              <a:latin typeface="Courier New"/>
            </a:endParaRPr>
          </a:p>
          <a:p>
            <a:pPr marL="114300" indent="0">
              <a:spcBef>
                <a:spcPts val="1600"/>
              </a:spcBef>
            </a:pPr>
            <a:r>
              <a:rPr lang="en-GB" sz="1400" dirty="0">
                <a:latin typeface="Courier New"/>
              </a:rPr>
              <a:t>  &lt;table&gt;</a:t>
            </a:r>
            <a:endParaRPr lang="en-US" sz="1400" dirty="0">
              <a:latin typeface="Courier New"/>
            </a:endParaRPr>
          </a:p>
          <a:p>
            <a:pPr marL="114300" indent="0">
              <a:spcBef>
                <a:spcPts val="0"/>
              </a:spcBef>
            </a:pPr>
            <a:r>
              <a:rPr lang="en-GB" sz="1400" dirty="0">
                <a:latin typeface="Courier New"/>
              </a:rPr>
              <a:t>      &lt;tr&gt;</a:t>
            </a:r>
            <a:endParaRPr lang="en-US" sz="1400" dirty="0">
              <a:latin typeface="Courier New"/>
            </a:endParaRPr>
          </a:p>
          <a:p>
            <a:pPr marL="114300" indent="0">
              <a:spcBef>
                <a:spcPts val="0"/>
              </a:spcBef>
            </a:pPr>
            <a:r>
              <a:rPr lang="en-GB" sz="1400" dirty="0">
                <a:latin typeface="Courier New"/>
              </a:rPr>
              <a:t>        &lt;</a:t>
            </a:r>
            <a:r>
              <a:rPr lang="en-GB" sz="1400" dirty="0" err="1">
                <a:latin typeface="Courier New"/>
              </a:rPr>
              <a:t>th</a:t>
            </a:r>
            <a:r>
              <a:rPr lang="en-GB" sz="1400" dirty="0">
                <a:latin typeface="Courier New"/>
              </a:rPr>
              <a:t> </a:t>
            </a:r>
            <a:r>
              <a:rPr lang="en-GB" sz="1400" dirty="0" err="1">
                <a:latin typeface="Courier New"/>
              </a:rPr>
              <a:t>rowspan</a:t>
            </a:r>
            <a:r>
              <a:rPr lang="en-GB" sz="1400" dirty="0">
                <a:latin typeface="Courier New"/>
              </a:rPr>
              <a:t>="2"&gt;Some text&lt;/</a:t>
            </a:r>
            <a:r>
              <a:rPr lang="en-GB" sz="1400" dirty="0" err="1">
                <a:latin typeface="Courier New"/>
              </a:rPr>
              <a:t>th</a:t>
            </a:r>
            <a:r>
              <a:rPr lang="en-GB" sz="1400" dirty="0">
                <a:latin typeface="Courier New"/>
              </a:rPr>
              <a:t>&gt;</a:t>
            </a:r>
            <a:endParaRPr lang="en-US" sz="1400" dirty="0">
              <a:latin typeface="Courier New"/>
            </a:endParaRPr>
          </a:p>
          <a:p>
            <a:pPr marL="114300" indent="0">
              <a:spcBef>
                <a:spcPts val="0"/>
              </a:spcBef>
            </a:pPr>
            <a:r>
              <a:rPr lang="en-GB" sz="1400" dirty="0">
                <a:latin typeface="Courier New"/>
              </a:rPr>
              <a:t>      &lt;/tr&gt;</a:t>
            </a:r>
            <a:endParaRPr lang="en-US" sz="1400" dirty="0">
              <a:latin typeface="Courier New"/>
            </a:endParaRPr>
          </a:p>
          <a:p>
            <a:pPr marL="114300" indent="0">
              <a:spcBef>
                <a:spcPts val="0"/>
              </a:spcBef>
            </a:pPr>
            <a:r>
              <a:rPr lang="en-GB" sz="1400" dirty="0">
                <a:latin typeface="Courier New"/>
              </a:rPr>
              <a:t>&lt;/table&gt;</a:t>
            </a:r>
            <a:endParaRPr lang="en-US" sz="1400" dirty="0">
              <a:latin typeface="Courier New"/>
            </a:endParaRPr>
          </a:p>
          <a:p>
            <a:pPr marL="0" indent="0">
              <a:lnSpc>
                <a:spcPct val="150000"/>
              </a:lnSpc>
              <a:spcBef>
                <a:spcPts val="0"/>
              </a:spcBef>
              <a:buSzPts val="1100"/>
              <a:buFont typeface="Arial" panose="020B0604020202020204" pitchFamily="34" charset="0"/>
            </a:pPr>
            <a:endParaRPr lang="lt-LT" sz="1400" dirty="0">
              <a:solidFill>
                <a:schemeClr val="tx1"/>
              </a:solidFill>
              <a:latin typeface="Courier New"/>
            </a:endParaRPr>
          </a:p>
        </p:txBody>
      </p:sp>
    </p:spTree>
    <p:extLst>
      <p:ext uri="{BB962C8B-B14F-4D97-AF65-F5344CB8AC3E}">
        <p14:creationId xmlns:p14="http://schemas.microsoft.com/office/powerpoint/2010/main" val="32824022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HTML </a:t>
            </a:r>
            <a:r>
              <a:rPr lang="lt-LT" sz="3200" dirty="0" err="1"/>
              <a:t>Tables</a:t>
            </a:r>
            <a:r>
              <a:rPr lang="lt-LT" sz="3200" dirty="0"/>
              <a:t>: </a:t>
            </a:r>
            <a:r>
              <a:rPr lang="lt-LT" sz="3200" dirty="0" err="1"/>
              <a:t>providing</a:t>
            </a:r>
            <a:r>
              <a:rPr lang="lt-LT" sz="3200" dirty="0"/>
              <a:t> </a:t>
            </a:r>
            <a:r>
              <a:rPr lang="lt-LT" sz="3200" dirty="0" err="1"/>
              <a:t>common</a:t>
            </a:r>
            <a:r>
              <a:rPr lang="lt-LT" sz="3200" dirty="0"/>
              <a:t> </a:t>
            </a:r>
            <a:r>
              <a:rPr lang="lt-LT" sz="3200" dirty="0" err="1"/>
              <a:t>styling</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HTML </a:t>
            </a:r>
            <a:r>
              <a:rPr lang="lt-LT" sz="1400" dirty="0" err="1"/>
              <a:t>Tables</a:t>
            </a:r>
            <a:endParaRPr lang="en-US" dirty="0" err="1"/>
          </a:p>
        </p:txBody>
      </p:sp>
      <p:sp>
        <p:nvSpPr>
          <p:cNvPr id="125" name="Google Shape;125;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SzPts val="1100"/>
            </a:pPr>
            <a:r>
              <a:rPr lang="lt-LT" sz="1400" dirty="0">
                <a:solidFill>
                  <a:schemeClr val="tx1"/>
                </a:solidFill>
                <a:latin typeface="Courier New"/>
              </a:rPr>
              <a:t>&lt;</a:t>
            </a:r>
            <a:r>
              <a:rPr lang="lt-LT" sz="1400" dirty="0" err="1">
                <a:solidFill>
                  <a:schemeClr val="tx1"/>
                </a:solidFill>
                <a:latin typeface="Courier New"/>
              </a:rPr>
              <a:t>colgroup</a:t>
            </a:r>
            <a:r>
              <a:rPr lang="lt-LT" sz="1400" dirty="0">
                <a:solidFill>
                  <a:schemeClr val="tx1"/>
                </a:solidFill>
                <a:latin typeface="Courier New"/>
              </a:rPr>
              <a:t>&gt;</a:t>
            </a:r>
            <a:r>
              <a:rPr lang="lt-LT" sz="1400" dirty="0">
                <a:solidFill>
                  <a:schemeClr val="tx1"/>
                </a:solidFill>
              </a:rPr>
              <a:t> – </a:t>
            </a:r>
            <a:r>
              <a:rPr lang="lt-LT" sz="1400" dirty="0" err="1">
                <a:solidFill>
                  <a:schemeClr val="tx1"/>
                </a:solidFill>
              </a:rPr>
              <a:t>this</a:t>
            </a:r>
            <a:r>
              <a:rPr lang="lt-LT" sz="1400" dirty="0">
                <a:solidFill>
                  <a:schemeClr val="tx1"/>
                </a:solidFill>
              </a:rPr>
              <a:t> </a:t>
            </a:r>
            <a:r>
              <a:rPr lang="lt-LT" sz="1400" dirty="0" err="1">
                <a:solidFill>
                  <a:schemeClr val="tx1"/>
                </a:solidFill>
              </a:rPr>
              <a:t>tag</a:t>
            </a:r>
            <a:r>
              <a:rPr lang="lt-LT" sz="1400" dirty="0">
                <a:solidFill>
                  <a:schemeClr val="tx1"/>
                </a:solidFill>
              </a:rPr>
              <a:t> </a:t>
            </a:r>
            <a:r>
              <a:rPr lang="lt-LT" sz="1400" dirty="0" err="1">
                <a:solidFill>
                  <a:schemeClr val="tx1"/>
                </a:solidFill>
              </a:rPr>
              <a:t>is</a:t>
            </a:r>
            <a:r>
              <a:rPr lang="lt-LT" sz="1400" dirty="0">
                <a:solidFill>
                  <a:schemeClr val="tx1"/>
                </a:solidFill>
              </a:rPr>
              <a:t> </a:t>
            </a:r>
            <a:r>
              <a:rPr lang="lt-LT" sz="1400" dirty="0" err="1">
                <a:solidFill>
                  <a:schemeClr val="tx1"/>
                </a:solidFill>
              </a:rPr>
              <a:t>responsible</a:t>
            </a:r>
            <a:r>
              <a:rPr lang="lt-LT" sz="1400" dirty="0">
                <a:solidFill>
                  <a:schemeClr val="tx1"/>
                </a:solidFill>
              </a:rPr>
              <a:t> </a:t>
            </a:r>
            <a:r>
              <a:rPr lang="lt-LT" sz="1400" dirty="0" err="1">
                <a:solidFill>
                  <a:schemeClr val="tx1"/>
                </a:solidFill>
              </a:rPr>
              <a:t>for</a:t>
            </a:r>
            <a:r>
              <a:rPr lang="lt-LT" sz="1400" dirty="0">
                <a:solidFill>
                  <a:schemeClr val="tx1"/>
                </a:solidFill>
              </a:rPr>
              <a:t> </a:t>
            </a:r>
            <a:r>
              <a:rPr lang="lt-LT" sz="1400" dirty="0" err="1">
                <a:solidFill>
                  <a:schemeClr val="tx1"/>
                </a:solidFill>
              </a:rPr>
              <a:t>styling</a:t>
            </a:r>
            <a:r>
              <a:rPr lang="lt-LT" sz="1400" dirty="0">
                <a:solidFill>
                  <a:schemeClr val="tx1"/>
                </a:solidFill>
              </a:rPr>
              <a:t> </a:t>
            </a:r>
            <a:r>
              <a:rPr lang="lt-LT" sz="1400" dirty="0" err="1">
                <a:solidFill>
                  <a:schemeClr val="tx1"/>
                </a:solidFill>
              </a:rPr>
              <a:t>all</a:t>
            </a:r>
            <a:r>
              <a:rPr lang="lt-LT" sz="1400" dirty="0">
                <a:solidFill>
                  <a:schemeClr val="tx1"/>
                </a:solidFill>
              </a:rPr>
              <a:t> </a:t>
            </a:r>
            <a:r>
              <a:rPr lang="lt-LT" sz="1400" dirty="0" err="1">
                <a:solidFill>
                  <a:schemeClr val="tx1"/>
                </a:solidFill>
              </a:rPr>
              <a:t>columns</a:t>
            </a:r>
            <a:r>
              <a:rPr lang="lt-LT" sz="1400" dirty="0">
                <a:solidFill>
                  <a:schemeClr val="tx1"/>
                </a:solidFill>
              </a:rPr>
              <a:t> at </a:t>
            </a:r>
            <a:r>
              <a:rPr lang="lt-LT" sz="1400" dirty="0" err="1">
                <a:solidFill>
                  <a:schemeClr val="tx1"/>
                </a:solidFill>
              </a:rPr>
              <a:t>once</a:t>
            </a:r>
            <a:r>
              <a:rPr lang="lt-LT" sz="1400" dirty="0">
                <a:solidFill>
                  <a:schemeClr val="tx1"/>
                </a:solidFill>
              </a:rPr>
              <a:t>. </a:t>
            </a:r>
            <a:r>
              <a:rPr lang="lt-LT" sz="1400" dirty="0" err="1">
                <a:solidFill>
                  <a:schemeClr val="tx1"/>
                </a:solidFill>
              </a:rPr>
              <a:t>The</a:t>
            </a:r>
            <a:r>
              <a:rPr lang="lt-LT" sz="1400" dirty="0">
                <a:solidFill>
                  <a:schemeClr val="tx1"/>
                </a:solidFill>
              </a:rPr>
              <a:t> </a:t>
            </a:r>
            <a:r>
              <a:rPr lang="lt-LT" sz="1400" dirty="0" err="1">
                <a:solidFill>
                  <a:schemeClr val="tx1"/>
                </a:solidFill>
              </a:rPr>
              <a:t>children</a:t>
            </a:r>
            <a:r>
              <a:rPr lang="lt-LT" sz="1400" dirty="0">
                <a:solidFill>
                  <a:schemeClr val="tx1"/>
                </a:solidFill>
              </a:rPr>
              <a:t> </a:t>
            </a:r>
            <a:r>
              <a:rPr lang="lt-LT" sz="1400" dirty="0" err="1">
                <a:solidFill>
                  <a:schemeClr val="tx1"/>
                </a:solidFill>
              </a:rPr>
              <a:t>of</a:t>
            </a:r>
            <a:r>
              <a:rPr lang="lt-LT" sz="1400" dirty="0">
                <a:solidFill>
                  <a:schemeClr val="tx1"/>
                </a:solidFill>
                <a:latin typeface="Courier New"/>
              </a:rPr>
              <a:t> &lt;</a:t>
            </a:r>
            <a:r>
              <a:rPr lang="lt-LT" sz="1400" dirty="0" err="1">
                <a:solidFill>
                  <a:schemeClr val="tx1"/>
                </a:solidFill>
                <a:latin typeface="Courier New"/>
              </a:rPr>
              <a:t>colgroup</a:t>
            </a:r>
            <a:r>
              <a:rPr lang="lt-LT" sz="1400" dirty="0">
                <a:solidFill>
                  <a:schemeClr val="tx1"/>
                </a:solidFill>
                <a:latin typeface="Courier New"/>
              </a:rPr>
              <a:t>&gt;</a:t>
            </a:r>
            <a:r>
              <a:rPr lang="lt-LT" sz="1400" dirty="0">
                <a:solidFill>
                  <a:schemeClr val="tx1"/>
                </a:solidFill>
              </a:rPr>
              <a:t> </a:t>
            </a:r>
            <a:r>
              <a:rPr lang="lt-LT" sz="1400" dirty="0" err="1">
                <a:solidFill>
                  <a:schemeClr val="tx1"/>
                </a:solidFill>
              </a:rPr>
              <a:t>is</a:t>
            </a:r>
            <a:r>
              <a:rPr lang="lt-LT" sz="1400" dirty="0">
                <a:solidFill>
                  <a:schemeClr val="tx1"/>
                </a:solidFill>
              </a:rPr>
              <a:t> </a:t>
            </a:r>
            <a:r>
              <a:rPr lang="lt-LT" sz="1400" dirty="0">
                <a:solidFill>
                  <a:schemeClr val="tx1"/>
                </a:solidFill>
                <a:latin typeface="Courier New"/>
              </a:rPr>
              <a:t>&lt;</a:t>
            </a:r>
            <a:r>
              <a:rPr lang="lt-LT" sz="1400" dirty="0" err="1">
                <a:solidFill>
                  <a:schemeClr val="tx1"/>
                </a:solidFill>
                <a:latin typeface="Courier New"/>
              </a:rPr>
              <a:t>col</a:t>
            </a:r>
            <a:r>
              <a:rPr lang="lt-LT" sz="1400" dirty="0">
                <a:solidFill>
                  <a:schemeClr val="tx1"/>
                </a:solidFill>
                <a:latin typeface="Courier New"/>
              </a:rPr>
              <a:t>&gt;</a:t>
            </a:r>
            <a:r>
              <a:rPr lang="lt-LT" sz="1400" dirty="0">
                <a:solidFill>
                  <a:schemeClr val="tx1"/>
                </a:solidFill>
              </a:rPr>
              <a:t>.</a:t>
            </a:r>
            <a:r>
              <a:rPr lang="lt-LT" sz="1400" dirty="0">
                <a:solidFill>
                  <a:schemeClr val="tx1"/>
                </a:solidFill>
                <a:latin typeface="Courier New"/>
              </a:rPr>
              <a:t> </a:t>
            </a:r>
            <a:endParaRPr lang="en-US">
              <a:solidFill>
                <a:schemeClr val="tx1"/>
              </a:solidFill>
              <a:latin typeface="Courier New"/>
            </a:endParaRPr>
          </a:p>
          <a:p>
            <a:pPr marL="0" indent="0">
              <a:lnSpc>
                <a:spcPct val="150000"/>
              </a:lnSpc>
              <a:spcBef>
                <a:spcPts val="0"/>
              </a:spcBef>
              <a:buSzPts val="1100"/>
            </a:pPr>
            <a:endParaRPr lang="lt-LT" sz="1400" dirty="0">
              <a:solidFill>
                <a:schemeClr val="tx1"/>
              </a:solidFill>
            </a:endParaRPr>
          </a:p>
          <a:p>
            <a:pPr marL="285750" indent="-285750">
              <a:lnSpc>
                <a:spcPct val="150000"/>
              </a:lnSpc>
              <a:spcBef>
                <a:spcPts val="0"/>
              </a:spcBef>
              <a:buSzPts val="1100"/>
              <a:buFont typeface="Arial" panose="020B0604020202020204" pitchFamily="34" charset="0"/>
              <a:buChar char="−"/>
            </a:pPr>
            <a:endParaRPr lang="en-US" sz="1400">
              <a:solidFill>
                <a:schemeClr val="tx1"/>
              </a:solidFill>
            </a:endParaRPr>
          </a:p>
        </p:txBody>
      </p:sp>
      <p:pic>
        <p:nvPicPr>
          <p:cNvPr id="2" name="Picture 2">
            <a:extLst>
              <a:ext uri="{FF2B5EF4-FFF2-40B4-BE49-F238E27FC236}">
                <a16:creationId xmlns:a16="http://schemas.microsoft.com/office/drawing/2014/main" id="{2073649B-6621-4014-82CF-51231A797093}"/>
              </a:ext>
            </a:extLst>
          </p:cNvPr>
          <p:cNvPicPr>
            <a:picLocks noChangeAspect="1"/>
          </p:cNvPicPr>
          <p:nvPr/>
        </p:nvPicPr>
        <p:blipFill>
          <a:blip r:embed="rId3"/>
          <a:stretch>
            <a:fillRect/>
          </a:stretch>
        </p:blipFill>
        <p:spPr>
          <a:xfrm>
            <a:off x="923925" y="3265967"/>
            <a:ext cx="7267575" cy="1669090"/>
          </a:xfrm>
          <a:prstGeom prst="rect">
            <a:avLst/>
          </a:prstGeom>
        </p:spPr>
      </p:pic>
    </p:spTree>
    <p:extLst>
      <p:ext uri="{BB962C8B-B14F-4D97-AF65-F5344CB8AC3E}">
        <p14:creationId xmlns:p14="http://schemas.microsoft.com/office/powerpoint/2010/main" val="13471298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sz="1200" dirty="0"/>
              <a:t>HTML </a:t>
            </a:r>
            <a:r>
              <a:rPr lang="lt-LT" sz="1200" dirty="0" err="1"/>
              <a:t>Tables</a:t>
            </a:r>
            <a:endParaRPr lang="en-US" dirty="0"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lvl="1" indent="-342900">
              <a:buAutoNum type="arabicPeriod"/>
            </a:pPr>
            <a:r>
              <a:rPr lang="lt-LT" sz="1400" dirty="0" err="1"/>
              <a:t>First</a:t>
            </a:r>
            <a:r>
              <a:rPr lang="lt-LT" sz="1400" dirty="0"/>
              <a:t>, </a:t>
            </a:r>
            <a:r>
              <a:rPr lang="lt-LT" sz="1400" dirty="0" err="1"/>
              <a:t>make</a:t>
            </a:r>
            <a:r>
              <a:rPr lang="lt-LT" sz="1400" dirty="0"/>
              <a:t> a </a:t>
            </a:r>
            <a:r>
              <a:rPr lang="lt-LT" sz="1400" dirty="0" err="1"/>
              <a:t>local</a:t>
            </a:r>
            <a:r>
              <a:rPr lang="lt-LT" sz="1400" dirty="0"/>
              <a:t> </a:t>
            </a:r>
            <a:r>
              <a:rPr lang="lt-LT" sz="1400" dirty="0" err="1"/>
              <a:t>copy</a:t>
            </a:r>
            <a:r>
              <a:rPr lang="lt-LT" sz="1400" dirty="0"/>
              <a:t> </a:t>
            </a:r>
            <a:r>
              <a:rPr lang="lt-LT" sz="1400" dirty="0" err="1"/>
              <a:t>of</a:t>
            </a:r>
            <a:r>
              <a:rPr lang="lt-LT" sz="1400" dirty="0"/>
              <a:t> </a:t>
            </a:r>
            <a:r>
              <a:rPr lang="lt-LT" sz="1400" dirty="0" err="1"/>
              <a:t>our</a:t>
            </a:r>
            <a:r>
              <a:rPr lang="lt-LT" sz="1400" dirty="0"/>
              <a:t> </a:t>
            </a:r>
            <a:r>
              <a:rPr lang="en-GB" sz="1400" u="sng" dirty="0">
                <a:solidFill>
                  <a:srgbClr val="3F87A6"/>
                </a:solidFill>
                <a:hlinkClick r:id="rId3"/>
              </a:rPr>
              <a:t>timetable.html</a:t>
            </a:r>
            <a:r>
              <a:rPr lang="lt-LT" sz="1400" dirty="0"/>
              <a:t> </a:t>
            </a:r>
            <a:r>
              <a:rPr lang="lt-LT" sz="1400" dirty="0" err="1"/>
              <a:t>file</a:t>
            </a:r>
            <a:r>
              <a:rPr lang="lt-LT" sz="1400" dirty="0"/>
              <a:t> </a:t>
            </a:r>
            <a:r>
              <a:rPr lang="lt-LT" sz="1400" dirty="0" err="1"/>
              <a:t>in</a:t>
            </a:r>
            <a:r>
              <a:rPr lang="lt-LT" sz="1400" dirty="0"/>
              <a:t> a </a:t>
            </a:r>
            <a:r>
              <a:rPr lang="lt-LT" sz="1400" dirty="0" err="1"/>
              <a:t>new</a:t>
            </a:r>
            <a:r>
              <a:rPr lang="lt-LT" sz="1400" dirty="0"/>
              <a:t> </a:t>
            </a:r>
            <a:r>
              <a:rPr lang="lt-LT" sz="1400" dirty="0" err="1"/>
              <a:t>directory</a:t>
            </a:r>
            <a:r>
              <a:rPr lang="lt-LT" sz="1400" dirty="0"/>
              <a:t> </a:t>
            </a:r>
            <a:r>
              <a:rPr lang="lt-LT" sz="1400" dirty="0" err="1"/>
              <a:t>on</a:t>
            </a:r>
            <a:r>
              <a:rPr lang="lt-LT" sz="1400" dirty="0"/>
              <a:t> </a:t>
            </a:r>
            <a:r>
              <a:rPr lang="lt-LT" sz="1400" dirty="0" err="1"/>
              <a:t>your</a:t>
            </a:r>
            <a:r>
              <a:rPr lang="lt-LT" sz="1400" dirty="0"/>
              <a:t> </a:t>
            </a:r>
            <a:r>
              <a:rPr lang="lt-LT" sz="1400" dirty="0" err="1"/>
              <a:t>local</a:t>
            </a:r>
            <a:r>
              <a:rPr lang="lt-LT" sz="1400" dirty="0"/>
              <a:t> </a:t>
            </a:r>
            <a:r>
              <a:rPr lang="lt-LT" sz="1400" dirty="0" err="1"/>
              <a:t>machine</a:t>
            </a:r>
            <a:r>
              <a:rPr lang="lt-LT" sz="1400" dirty="0"/>
              <a:t>. </a:t>
            </a:r>
            <a:r>
              <a:rPr lang="lt-LT" sz="1400" dirty="0" err="1"/>
              <a:t>The</a:t>
            </a:r>
            <a:r>
              <a:rPr lang="lt-LT" sz="1400" dirty="0"/>
              <a:t> HTML </a:t>
            </a:r>
            <a:r>
              <a:rPr lang="lt-LT" sz="1400" dirty="0" err="1"/>
              <a:t>contains</a:t>
            </a:r>
            <a:r>
              <a:rPr lang="lt-LT" sz="1400" dirty="0"/>
              <a:t> </a:t>
            </a:r>
            <a:r>
              <a:rPr lang="lt-LT" sz="1400" dirty="0" err="1"/>
              <a:t>the</a:t>
            </a:r>
            <a:r>
              <a:rPr lang="lt-LT" sz="1400" dirty="0"/>
              <a:t> </a:t>
            </a:r>
            <a:r>
              <a:rPr lang="lt-LT" sz="1400" dirty="0" err="1"/>
              <a:t>same</a:t>
            </a:r>
            <a:r>
              <a:rPr lang="lt-LT" sz="1400" dirty="0"/>
              <a:t> </a:t>
            </a:r>
            <a:r>
              <a:rPr lang="lt-LT" sz="1400" dirty="0" err="1"/>
              <a:t>table</a:t>
            </a:r>
            <a:r>
              <a:rPr lang="lt-LT" sz="1400" dirty="0"/>
              <a:t> </a:t>
            </a:r>
            <a:r>
              <a:rPr lang="lt-LT" sz="1400" dirty="0" err="1"/>
              <a:t>you</a:t>
            </a:r>
            <a:r>
              <a:rPr lang="lt-LT" sz="1400" dirty="0"/>
              <a:t> </a:t>
            </a:r>
            <a:r>
              <a:rPr lang="lt-LT" sz="1400" dirty="0" err="1"/>
              <a:t>saw</a:t>
            </a:r>
            <a:r>
              <a:rPr lang="lt-LT" sz="1400" dirty="0"/>
              <a:t> </a:t>
            </a:r>
            <a:r>
              <a:rPr lang="lt-LT" sz="1400" dirty="0" err="1"/>
              <a:t>above</a:t>
            </a:r>
            <a:r>
              <a:rPr lang="lt-LT" sz="1400" dirty="0"/>
              <a:t>, minus </a:t>
            </a:r>
            <a:r>
              <a:rPr lang="lt-LT" sz="1400" dirty="0" err="1"/>
              <a:t>the</a:t>
            </a:r>
            <a:r>
              <a:rPr lang="lt-LT" sz="1400" dirty="0"/>
              <a:t> </a:t>
            </a:r>
            <a:r>
              <a:rPr lang="lt-LT" sz="1400" dirty="0" err="1"/>
              <a:t>column</a:t>
            </a:r>
            <a:r>
              <a:rPr lang="lt-LT" sz="1400" dirty="0"/>
              <a:t> </a:t>
            </a:r>
            <a:r>
              <a:rPr lang="lt-LT" sz="1400" dirty="0" err="1"/>
              <a:t>styling</a:t>
            </a:r>
            <a:r>
              <a:rPr lang="lt-LT" sz="1400" dirty="0"/>
              <a:t> </a:t>
            </a:r>
            <a:r>
              <a:rPr lang="lt-LT" sz="1400" dirty="0" err="1"/>
              <a:t>information</a:t>
            </a:r>
            <a:r>
              <a:rPr lang="lt-LT" sz="1400" dirty="0"/>
              <a:t>.</a:t>
            </a:r>
            <a:endParaRPr lang="en-US" dirty="0"/>
          </a:p>
          <a:p>
            <a:pPr marL="342900" lvl="1" indent="-342900">
              <a:buAutoNum type="arabicPeriod"/>
            </a:pPr>
            <a:r>
              <a:rPr lang="lt-LT" sz="1400" dirty="0" err="1"/>
              <a:t>Add</a:t>
            </a:r>
            <a:r>
              <a:rPr lang="lt-LT" sz="1400" dirty="0"/>
              <a:t> a &lt;</a:t>
            </a:r>
            <a:r>
              <a:rPr lang="lt-LT" sz="1400" dirty="0" err="1"/>
              <a:t>colgroup</a:t>
            </a:r>
            <a:r>
              <a:rPr lang="lt-LT" sz="1400" dirty="0"/>
              <a:t>&gt; </a:t>
            </a:r>
            <a:r>
              <a:rPr lang="lt-LT" sz="1400" dirty="0" err="1"/>
              <a:t>element</a:t>
            </a:r>
            <a:r>
              <a:rPr lang="lt-LT" sz="1400" dirty="0"/>
              <a:t> at </a:t>
            </a:r>
            <a:r>
              <a:rPr lang="lt-LT" sz="1400" dirty="0" err="1"/>
              <a:t>the</a:t>
            </a:r>
            <a:r>
              <a:rPr lang="lt-LT" sz="1400" dirty="0"/>
              <a:t> </a:t>
            </a:r>
            <a:r>
              <a:rPr lang="lt-LT" sz="1400" dirty="0" err="1"/>
              <a:t>top</a:t>
            </a:r>
            <a:r>
              <a:rPr lang="lt-LT" sz="1400" dirty="0"/>
              <a:t> </a:t>
            </a:r>
            <a:r>
              <a:rPr lang="lt-LT" sz="1400" dirty="0" err="1"/>
              <a:t>of</a:t>
            </a:r>
            <a:r>
              <a:rPr lang="lt-LT" sz="1400" dirty="0"/>
              <a:t> </a:t>
            </a:r>
            <a:r>
              <a:rPr lang="lt-LT" sz="1400" dirty="0" err="1"/>
              <a:t>the</a:t>
            </a:r>
            <a:r>
              <a:rPr lang="lt-LT" sz="1400" dirty="0"/>
              <a:t> </a:t>
            </a:r>
            <a:r>
              <a:rPr lang="lt-LT" sz="1400" dirty="0" err="1"/>
              <a:t>table</a:t>
            </a:r>
            <a:r>
              <a:rPr lang="lt-LT" sz="1400" dirty="0"/>
              <a:t>, just </a:t>
            </a:r>
            <a:r>
              <a:rPr lang="lt-LT" sz="1400" dirty="0" err="1"/>
              <a:t>underneath</a:t>
            </a:r>
            <a:r>
              <a:rPr lang="lt-LT" sz="1400" dirty="0"/>
              <a:t> </a:t>
            </a:r>
            <a:r>
              <a:rPr lang="lt-LT" sz="1400" dirty="0" err="1"/>
              <a:t>the</a:t>
            </a:r>
            <a:r>
              <a:rPr lang="lt-LT" sz="1400" dirty="0"/>
              <a:t> &lt;</a:t>
            </a:r>
            <a:r>
              <a:rPr lang="lt-LT" sz="1400" dirty="0" err="1"/>
              <a:t>table</a:t>
            </a:r>
            <a:r>
              <a:rPr lang="lt-LT" sz="1400" dirty="0"/>
              <a:t>&gt; </a:t>
            </a:r>
            <a:r>
              <a:rPr lang="lt-LT" sz="1400" dirty="0" err="1"/>
              <a:t>tag</a:t>
            </a:r>
            <a:r>
              <a:rPr lang="lt-LT" sz="1400" dirty="0"/>
              <a:t>, </a:t>
            </a:r>
            <a:r>
              <a:rPr lang="lt-LT" sz="1400" dirty="0" err="1"/>
              <a:t>in</a:t>
            </a:r>
            <a:r>
              <a:rPr lang="lt-LT" sz="1400" dirty="0"/>
              <a:t> </a:t>
            </a:r>
            <a:r>
              <a:rPr lang="lt-LT" sz="1400" dirty="0" err="1"/>
              <a:t>which</a:t>
            </a:r>
            <a:r>
              <a:rPr lang="lt-LT" sz="1400" dirty="0"/>
              <a:t> </a:t>
            </a:r>
            <a:r>
              <a:rPr lang="lt-LT" sz="1400" dirty="0" err="1"/>
              <a:t>you</a:t>
            </a:r>
            <a:r>
              <a:rPr lang="lt-LT" sz="1400" dirty="0"/>
              <a:t> </a:t>
            </a:r>
            <a:r>
              <a:rPr lang="lt-LT" sz="1400" dirty="0" err="1"/>
              <a:t>can</a:t>
            </a:r>
            <a:r>
              <a:rPr lang="lt-LT" sz="1400" dirty="0"/>
              <a:t> </a:t>
            </a:r>
            <a:r>
              <a:rPr lang="lt-LT" sz="1400" dirty="0" err="1"/>
              <a:t>add</a:t>
            </a:r>
            <a:r>
              <a:rPr lang="lt-LT" sz="1400" dirty="0"/>
              <a:t> </a:t>
            </a:r>
            <a:r>
              <a:rPr lang="lt-LT" sz="1400" dirty="0" err="1"/>
              <a:t>your</a:t>
            </a:r>
            <a:r>
              <a:rPr lang="lt-LT" sz="1400" dirty="0"/>
              <a:t> &lt;</a:t>
            </a:r>
            <a:r>
              <a:rPr lang="lt-LT" sz="1400" dirty="0" err="1"/>
              <a:t>col</a:t>
            </a:r>
            <a:r>
              <a:rPr lang="lt-LT" sz="1400" dirty="0"/>
              <a:t>&gt; </a:t>
            </a:r>
            <a:r>
              <a:rPr lang="lt-LT" sz="1400" dirty="0" err="1"/>
              <a:t>elements</a:t>
            </a:r>
            <a:r>
              <a:rPr lang="lt-LT" sz="1400" dirty="0"/>
              <a:t> (</a:t>
            </a:r>
            <a:r>
              <a:rPr lang="lt-LT" sz="1400" dirty="0" err="1"/>
              <a:t>see</a:t>
            </a:r>
            <a:r>
              <a:rPr lang="lt-LT" sz="1400" dirty="0"/>
              <a:t> </a:t>
            </a:r>
            <a:r>
              <a:rPr lang="lt-LT" sz="1400" dirty="0" err="1"/>
              <a:t>the</a:t>
            </a:r>
            <a:r>
              <a:rPr lang="lt-LT" sz="1400" dirty="0"/>
              <a:t> </a:t>
            </a:r>
            <a:r>
              <a:rPr lang="lt-LT" sz="1400" dirty="0" err="1"/>
              <a:t>remaining</a:t>
            </a:r>
            <a:r>
              <a:rPr lang="lt-LT" sz="1400" dirty="0"/>
              <a:t> </a:t>
            </a:r>
            <a:r>
              <a:rPr lang="lt-LT" sz="1400" dirty="0" err="1"/>
              <a:t>steps</a:t>
            </a:r>
            <a:r>
              <a:rPr lang="lt-LT" sz="1400" dirty="0"/>
              <a:t> </a:t>
            </a:r>
            <a:r>
              <a:rPr lang="lt-LT" sz="1400" dirty="0" err="1"/>
              <a:t>below</a:t>
            </a:r>
            <a:r>
              <a:rPr lang="lt-LT" sz="1400" dirty="0"/>
              <a:t>).</a:t>
            </a:r>
            <a:endParaRPr lang="en-US" dirty="0"/>
          </a:p>
          <a:p>
            <a:pPr marL="342900" lvl="1" indent="-342900">
              <a:buAutoNum type="arabicPeriod"/>
            </a:pPr>
            <a:r>
              <a:rPr lang="lt-LT" sz="1400" dirty="0" err="1"/>
              <a:t>The</a:t>
            </a:r>
            <a:r>
              <a:rPr lang="lt-LT" sz="1400" dirty="0"/>
              <a:t> </a:t>
            </a:r>
            <a:r>
              <a:rPr lang="lt-LT" sz="1400" dirty="0" err="1"/>
              <a:t>first</a:t>
            </a:r>
            <a:r>
              <a:rPr lang="lt-LT" sz="1400" dirty="0"/>
              <a:t> </a:t>
            </a:r>
            <a:r>
              <a:rPr lang="lt-LT" sz="1400" dirty="0" err="1"/>
              <a:t>two</a:t>
            </a:r>
            <a:r>
              <a:rPr lang="lt-LT" sz="1400" dirty="0"/>
              <a:t> </a:t>
            </a:r>
            <a:r>
              <a:rPr lang="lt-LT" sz="1400" dirty="0" err="1"/>
              <a:t>columns</a:t>
            </a:r>
            <a:r>
              <a:rPr lang="lt-LT" sz="1400" dirty="0"/>
              <a:t> </a:t>
            </a:r>
            <a:r>
              <a:rPr lang="lt-LT" sz="1400" dirty="0" err="1"/>
              <a:t>need</a:t>
            </a:r>
            <a:r>
              <a:rPr lang="lt-LT" sz="1400" dirty="0"/>
              <a:t> to be </a:t>
            </a:r>
            <a:r>
              <a:rPr lang="lt-LT" sz="1400" dirty="0" err="1"/>
              <a:t>left</a:t>
            </a:r>
            <a:r>
              <a:rPr lang="lt-LT" sz="1400" dirty="0"/>
              <a:t> </a:t>
            </a:r>
            <a:r>
              <a:rPr lang="lt-LT" sz="1400" dirty="0" err="1"/>
              <a:t>unstyled</a:t>
            </a:r>
            <a:r>
              <a:rPr lang="lt-LT" sz="1400" dirty="0"/>
              <a:t>.</a:t>
            </a:r>
            <a:endParaRPr lang="en-US"/>
          </a:p>
          <a:p>
            <a:pPr marL="342900" lvl="1" indent="-342900">
              <a:buAutoNum type="arabicPeriod"/>
            </a:pPr>
            <a:r>
              <a:rPr lang="lt-LT" sz="1400" dirty="0" err="1"/>
              <a:t>Add</a:t>
            </a:r>
            <a:r>
              <a:rPr lang="lt-LT" sz="1400" dirty="0"/>
              <a:t> a </a:t>
            </a:r>
            <a:r>
              <a:rPr lang="lt-LT" sz="1400" dirty="0" err="1"/>
              <a:t>background</a:t>
            </a:r>
            <a:r>
              <a:rPr lang="lt-LT" sz="1400" dirty="0"/>
              <a:t> </a:t>
            </a:r>
            <a:r>
              <a:rPr lang="lt-LT" sz="1400" dirty="0" err="1"/>
              <a:t>color</a:t>
            </a:r>
            <a:r>
              <a:rPr lang="lt-LT" sz="1400" dirty="0"/>
              <a:t> to </a:t>
            </a:r>
            <a:r>
              <a:rPr lang="lt-LT" sz="1400" dirty="0" err="1"/>
              <a:t>the</a:t>
            </a:r>
            <a:r>
              <a:rPr lang="lt-LT" sz="1400" dirty="0"/>
              <a:t> </a:t>
            </a:r>
            <a:r>
              <a:rPr lang="lt-LT" sz="1400" dirty="0" err="1"/>
              <a:t>third</a:t>
            </a:r>
            <a:r>
              <a:rPr lang="lt-LT" sz="1400" dirty="0"/>
              <a:t> </a:t>
            </a:r>
            <a:r>
              <a:rPr lang="lt-LT" sz="1400" dirty="0" err="1"/>
              <a:t>column</a:t>
            </a:r>
            <a:r>
              <a:rPr lang="lt-LT" sz="1400" dirty="0"/>
              <a:t>. </a:t>
            </a:r>
            <a:r>
              <a:rPr lang="lt-LT" sz="1400" dirty="0" err="1"/>
              <a:t>The</a:t>
            </a:r>
            <a:r>
              <a:rPr lang="lt-LT" sz="1400" dirty="0"/>
              <a:t> </a:t>
            </a:r>
            <a:r>
              <a:rPr lang="lt-LT" sz="1400" dirty="0" err="1"/>
              <a:t>value</a:t>
            </a:r>
            <a:r>
              <a:rPr lang="lt-LT" sz="1400" dirty="0"/>
              <a:t> </a:t>
            </a:r>
            <a:r>
              <a:rPr lang="lt-LT" sz="1400" dirty="0" err="1"/>
              <a:t>for</a:t>
            </a:r>
            <a:r>
              <a:rPr lang="lt-LT" sz="1400" dirty="0"/>
              <a:t> </a:t>
            </a:r>
            <a:r>
              <a:rPr lang="lt-LT" sz="1400" dirty="0" err="1"/>
              <a:t>your</a:t>
            </a:r>
            <a:r>
              <a:rPr lang="lt-LT" sz="1400" dirty="0"/>
              <a:t> </a:t>
            </a:r>
            <a:r>
              <a:rPr lang="lt-LT" sz="1400" dirty="0" err="1"/>
              <a:t>style</a:t>
            </a:r>
            <a:r>
              <a:rPr lang="lt-LT" sz="1400" dirty="0"/>
              <a:t> </a:t>
            </a:r>
            <a:r>
              <a:rPr lang="lt-LT" sz="1400" dirty="0" err="1"/>
              <a:t>attribute</a:t>
            </a:r>
            <a:r>
              <a:rPr lang="lt-LT" sz="1400" dirty="0"/>
              <a:t> </a:t>
            </a:r>
            <a:r>
              <a:rPr lang="lt-LT" sz="1400" dirty="0" err="1"/>
              <a:t>is</a:t>
            </a:r>
            <a:r>
              <a:rPr lang="lt-LT" sz="1400" dirty="0"/>
              <a:t> </a:t>
            </a:r>
            <a:r>
              <a:rPr lang="lt-LT" sz="1400" dirty="0" err="1"/>
              <a:t>background-color</a:t>
            </a:r>
            <a:r>
              <a:rPr lang="lt-LT" sz="1400" dirty="0"/>
              <a:t>: #97DB9A;</a:t>
            </a:r>
          </a:p>
          <a:p>
            <a:pPr marL="342900" lvl="1" indent="-342900">
              <a:buAutoNum type="arabicPeriod"/>
            </a:pPr>
            <a:r>
              <a:rPr lang="lt-LT" sz="1400" dirty="0" err="1"/>
              <a:t>Set</a:t>
            </a:r>
            <a:r>
              <a:rPr lang="lt-LT" sz="1400" dirty="0"/>
              <a:t> a </a:t>
            </a:r>
            <a:r>
              <a:rPr lang="lt-LT" sz="1400" dirty="0" err="1"/>
              <a:t>separate</a:t>
            </a:r>
            <a:r>
              <a:rPr lang="lt-LT" sz="1400" dirty="0"/>
              <a:t> </a:t>
            </a:r>
            <a:r>
              <a:rPr lang="lt-LT" sz="1400" dirty="0" err="1"/>
              <a:t>width</a:t>
            </a:r>
            <a:r>
              <a:rPr lang="lt-LT" sz="1400" dirty="0"/>
              <a:t> </a:t>
            </a:r>
            <a:r>
              <a:rPr lang="lt-LT" sz="1400" dirty="0" err="1"/>
              <a:t>on</a:t>
            </a:r>
            <a:r>
              <a:rPr lang="lt-LT" sz="1400" dirty="0"/>
              <a:t> </a:t>
            </a:r>
            <a:r>
              <a:rPr lang="lt-LT" sz="1400" dirty="0" err="1"/>
              <a:t>the</a:t>
            </a:r>
            <a:r>
              <a:rPr lang="lt-LT" sz="1400" dirty="0"/>
              <a:t> </a:t>
            </a:r>
            <a:r>
              <a:rPr lang="lt-LT" sz="1400" dirty="0" err="1"/>
              <a:t>fourth</a:t>
            </a:r>
            <a:r>
              <a:rPr lang="lt-LT" sz="1400" dirty="0"/>
              <a:t> </a:t>
            </a:r>
            <a:r>
              <a:rPr lang="lt-LT" sz="1400" dirty="0" err="1"/>
              <a:t>column</a:t>
            </a:r>
            <a:r>
              <a:rPr lang="lt-LT" sz="1400" dirty="0"/>
              <a:t>. </a:t>
            </a:r>
            <a:r>
              <a:rPr lang="lt-LT" sz="1400" dirty="0" err="1"/>
              <a:t>The</a:t>
            </a:r>
            <a:r>
              <a:rPr lang="lt-LT" sz="1400" dirty="0"/>
              <a:t> </a:t>
            </a:r>
            <a:r>
              <a:rPr lang="lt-LT" sz="1400" dirty="0" err="1"/>
              <a:t>value</a:t>
            </a:r>
            <a:r>
              <a:rPr lang="lt-LT" sz="1400" dirty="0"/>
              <a:t> </a:t>
            </a:r>
            <a:r>
              <a:rPr lang="lt-LT" sz="1400" dirty="0" err="1"/>
              <a:t>for</a:t>
            </a:r>
            <a:r>
              <a:rPr lang="lt-LT" sz="1400" dirty="0"/>
              <a:t> </a:t>
            </a:r>
            <a:r>
              <a:rPr lang="lt-LT" sz="1400" dirty="0" err="1"/>
              <a:t>your</a:t>
            </a:r>
            <a:r>
              <a:rPr lang="lt-LT" sz="1400" dirty="0"/>
              <a:t> </a:t>
            </a:r>
            <a:r>
              <a:rPr lang="lt-LT" sz="1400" dirty="0" err="1"/>
              <a:t>style</a:t>
            </a:r>
            <a:r>
              <a:rPr lang="lt-LT" sz="1400" dirty="0"/>
              <a:t> </a:t>
            </a:r>
            <a:r>
              <a:rPr lang="lt-LT" sz="1400" dirty="0" err="1"/>
              <a:t>attribute</a:t>
            </a:r>
            <a:r>
              <a:rPr lang="lt-LT" sz="1400" dirty="0"/>
              <a:t> </a:t>
            </a:r>
            <a:r>
              <a:rPr lang="lt-LT" sz="1400" dirty="0" err="1"/>
              <a:t>is</a:t>
            </a:r>
            <a:r>
              <a:rPr lang="lt-LT" sz="1400" dirty="0"/>
              <a:t> </a:t>
            </a:r>
            <a:r>
              <a:rPr lang="lt-LT" sz="1400" dirty="0" err="1"/>
              <a:t>width</a:t>
            </a:r>
            <a:r>
              <a:rPr lang="lt-LT" sz="1400" dirty="0"/>
              <a:t>: 42px;</a:t>
            </a:r>
          </a:p>
          <a:p>
            <a:pPr marL="342900" lvl="1" indent="-342900">
              <a:buAutoNum type="arabicPeriod"/>
            </a:pPr>
            <a:r>
              <a:rPr lang="lt-LT" sz="1400" dirty="0" err="1"/>
              <a:t>Add</a:t>
            </a:r>
            <a:r>
              <a:rPr lang="lt-LT" sz="1400" dirty="0"/>
              <a:t> a </a:t>
            </a:r>
            <a:r>
              <a:rPr lang="lt-LT" sz="1400" dirty="0" err="1"/>
              <a:t>background</a:t>
            </a:r>
            <a:r>
              <a:rPr lang="lt-LT" sz="1400" dirty="0"/>
              <a:t> </a:t>
            </a:r>
            <a:r>
              <a:rPr lang="lt-LT" sz="1400" dirty="0" err="1"/>
              <a:t>color</a:t>
            </a:r>
            <a:r>
              <a:rPr lang="lt-LT" sz="1400" dirty="0"/>
              <a:t> to </a:t>
            </a:r>
            <a:r>
              <a:rPr lang="lt-LT" sz="1400" dirty="0" err="1"/>
              <a:t>the</a:t>
            </a:r>
            <a:r>
              <a:rPr lang="lt-LT" sz="1400" dirty="0"/>
              <a:t> </a:t>
            </a:r>
            <a:r>
              <a:rPr lang="lt-LT" sz="1400" dirty="0" err="1"/>
              <a:t>fifth</a:t>
            </a:r>
            <a:r>
              <a:rPr lang="lt-LT" sz="1400" dirty="0"/>
              <a:t> </a:t>
            </a:r>
            <a:r>
              <a:rPr lang="lt-LT" sz="1400" dirty="0" err="1"/>
              <a:t>column</a:t>
            </a:r>
            <a:r>
              <a:rPr lang="lt-LT" sz="1400" dirty="0"/>
              <a:t>. </a:t>
            </a:r>
            <a:r>
              <a:rPr lang="lt-LT" sz="1400" dirty="0" err="1"/>
              <a:t>The</a:t>
            </a:r>
            <a:r>
              <a:rPr lang="lt-LT" sz="1400" dirty="0"/>
              <a:t> </a:t>
            </a:r>
            <a:r>
              <a:rPr lang="lt-LT" sz="1400" dirty="0" err="1"/>
              <a:t>calue</a:t>
            </a:r>
            <a:r>
              <a:rPr lang="lt-LT" sz="1400" dirty="0"/>
              <a:t> </a:t>
            </a:r>
            <a:r>
              <a:rPr lang="lt-LT" sz="1400" dirty="0" err="1"/>
              <a:t>for</a:t>
            </a:r>
            <a:r>
              <a:rPr lang="lt-LT" sz="1400" dirty="0"/>
              <a:t> </a:t>
            </a:r>
            <a:r>
              <a:rPr lang="lt-LT" sz="1400" dirty="0" err="1"/>
              <a:t>your</a:t>
            </a:r>
            <a:r>
              <a:rPr lang="lt-LT" sz="1400" dirty="0"/>
              <a:t> </a:t>
            </a:r>
            <a:r>
              <a:rPr lang="lt-LT" sz="1400" dirty="0" err="1"/>
              <a:t>style</a:t>
            </a:r>
            <a:r>
              <a:rPr lang="lt-LT" sz="1400" dirty="0"/>
              <a:t> </a:t>
            </a:r>
            <a:r>
              <a:rPr lang="lt-LT" sz="1400" dirty="0" err="1"/>
              <a:t>attribute</a:t>
            </a:r>
            <a:r>
              <a:rPr lang="lt-LT" sz="1400" dirty="0"/>
              <a:t> </a:t>
            </a:r>
            <a:r>
              <a:rPr lang="lt-LT" sz="1400" dirty="0" err="1"/>
              <a:t>is</a:t>
            </a:r>
            <a:r>
              <a:rPr lang="lt-LT" sz="1400" dirty="0"/>
              <a:t> </a:t>
            </a:r>
            <a:r>
              <a:rPr lang="lt-LT" sz="1400" dirty="0" err="1"/>
              <a:t>background-color</a:t>
            </a:r>
            <a:r>
              <a:rPr lang="lt-LT" sz="1400" dirty="0"/>
              <a:t>: #97DB9A;</a:t>
            </a:r>
          </a:p>
          <a:p>
            <a:pPr marL="342900" lvl="1" indent="-342900">
              <a:buAutoNum type="arabicPeriod"/>
            </a:pPr>
            <a:r>
              <a:rPr lang="lt-LT" sz="1400" dirty="0" err="1"/>
              <a:t>Add</a:t>
            </a:r>
            <a:r>
              <a:rPr lang="lt-LT" sz="1400" dirty="0"/>
              <a:t> a </a:t>
            </a:r>
            <a:r>
              <a:rPr lang="lt-LT" sz="1400" dirty="0" err="1"/>
              <a:t>different</a:t>
            </a:r>
            <a:r>
              <a:rPr lang="lt-LT" sz="1400" dirty="0"/>
              <a:t> </a:t>
            </a:r>
            <a:r>
              <a:rPr lang="lt-LT" sz="1400" dirty="0" err="1"/>
              <a:t>background</a:t>
            </a:r>
            <a:r>
              <a:rPr lang="lt-LT" sz="1400" dirty="0"/>
              <a:t> </a:t>
            </a:r>
            <a:r>
              <a:rPr lang="lt-LT" sz="1400" dirty="0" err="1"/>
              <a:t>color</a:t>
            </a:r>
            <a:r>
              <a:rPr lang="lt-LT" sz="1400" dirty="0"/>
              <a:t> </a:t>
            </a:r>
            <a:r>
              <a:rPr lang="lt-LT" sz="1400" dirty="0" err="1"/>
              <a:t>plus</a:t>
            </a:r>
            <a:r>
              <a:rPr lang="lt-LT" sz="1400" dirty="0"/>
              <a:t> a </a:t>
            </a:r>
            <a:r>
              <a:rPr lang="lt-LT" sz="1400" dirty="0" err="1"/>
              <a:t>border</a:t>
            </a:r>
            <a:r>
              <a:rPr lang="lt-LT" sz="1400" dirty="0"/>
              <a:t> to </a:t>
            </a:r>
            <a:r>
              <a:rPr lang="lt-LT" sz="1400" dirty="0" err="1"/>
              <a:t>the</a:t>
            </a:r>
            <a:r>
              <a:rPr lang="lt-LT" sz="1400" dirty="0"/>
              <a:t> </a:t>
            </a:r>
            <a:r>
              <a:rPr lang="lt-LT" sz="1400" dirty="0" err="1"/>
              <a:t>sixth</a:t>
            </a:r>
            <a:r>
              <a:rPr lang="lt-LT" sz="1400" dirty="0"/>
              <a:t> </a:t>
            </a:r>
            <a:r>
              <a:rPr lang="lt-LT" sz="1400" dirty="0" err="1"/>
              <a:t>column</a:t>
            </a:r>
            <a:r>
              <a:rPr lang="lt-LT" sz="1400" dirty="0"/>
              <a:t>, to </a:t>
            </a:r>
            <a:r>
              <a:rPr lang="lt-LT" sz="1400" dirty="0" err="1"/>
              <a:t>signify</a:t>
            </a:r>
            <a:r>
              <a:rPr lang="lt-LT" sz="1400" dirty="0"/>
              <a:t> </a:t>
            </a:r>
            <a:r>
              <a:rPr lang="lt-LT" sz="1400" dirty="0" err="1"/>
              <a:t>that</a:t>
            </a:r>
            <a:r>
              <a:rPr lang="lt-LT" sz="1400" dirty="0"/>
              <a:t> </a:t>
            </a:r>
            <a:r>
              <a:rPr lang="lt-LT" sz="1400" dirty="0" err="1"/>
              <a:t>this</a:t>
            </a:r>
            <a:r>
              <a:rPr lang="lt-LT" sz="1400" dirty="0"/>
              <a:t> </a:t>
            </a:r>
            <a:r>
              <a:rPr lang="lt-LT" sz="1400" dirty="0" err="1"/>
              <a:t>is</a:t>
            </a:r>
            <a:r>
              <a:rPr lang="lt-LT" sz="1400" dirty="0"/>
              <a:t> a </a:t>
            </a:r>
            <a:r>
              <a:rPr lang="lt-LT" sz="1400" dirty="0" err="1"/>
              <a:t>special</a:t>
            </a:r>
            <a:r>
              <a:rPr lang="lt-LT" sz="1400" dirty="0"/>
              <a:t> </a:t>
            </a:r>
            <a:r>
              <a:rPr lang="lt-LT" sz="1400" dirty="0" err="1"/>
              <a:t>day</a:t>
            </a:r>
            <a:r>
              <a:rPr lang="lt-LT" sz="1400" dirty="0"/>
              <a:t> </a:t>
            </a:r>
            <a:r>
              <a:rPr lang="lt-LT" sz="1400" dirty="0" err="1"/>
              <a:t>and</a:t>
            </a:r>
            <a:r>
              <a:rPr lang="lt-LT" sz="1400" dirty="0"/>
              <a:t> </a:t>
            </a:r>
            <a:r>
              <a:rPr lang="lt-LT" sz="1400" dirty="0" err="1"/>
              <a:t>she's</a:t>
            </a:r>
            <a:r>
              <a:rPr lang="lt-LT" sz="1400" dirty="0"/>
              <a:t> </a:t>
            </a:r>
            <a:r>
              <a:rPr lang="lt-LT" sz="1400" dirty="0" err="1"/>
              <a:t>teaching</a:t>
            </a:r>
            <a:r>
              <a:rPr lang="lt-LT" sz="1400" dirty="0"/>
              <a:t> a </a:t>
            </a:r>
            <a:r>
              <a:rPr lang="lt-LT" sz="1400" dirty="0" err="1"/>
              <a:t>new</a:t>
            </a:r>
            <a:r>
              <a:rPr lang="lt-LT" sz="1400" dirty="0"/>
              <a:t> </a:t>
            </a:r>
            <a:r>
              <a:rPr lang="lt-LT" sz="1400" dirty="0" err="1"/>
              <a:t>class</a:t>
            </a:r>
            <a:r>
              <a:rPr lang="lt-LT" sz="1400" dirty="0"/>
              <a:t>. </a:t>
            </a:r>
            <a:r>
              <a:rPr lang="lt-LT" sz="1400" dirty="0" err="1"/>
              <a:t>The</a:t>
            </a:r>
            <a:r>
              <a:rPr lang="lt-LT" sz="1400" dirty="0"/>
              <a:t> </a:t>
            </a:r>
            <a:r>
              <a:rPr lang="lt-LT" sz="1400" dirty="0" err="1"/>
              <a:t>values</a:t>
            </a:r>
            <a:r>
              <a:rPr lang="lt-LT" sz="1400" dirty="0"/>
              <a:t> </a:t>
            </a:r>
            <a:r>
              <a:rPr lang="lt-LT" sz="1400" dirty="0" err="1"/>
              <a:t>for</a:t>
            </a:r>
            <a:r>
              <a:rPr lang="lt-LT" sz="1400" dirty="0"/>
              <a:t> </a:t>
            </a:r>
            <a:r>
              <a:rPr lang="lt-LT" sz="1400" dirty="0" err="1"/>
              <a:t>your</a:t>
            </a:r>
            <a:r>
              <a:rPr lang="lt-LT" sz="1400" dirty="0"/>
              <a:t> </a:t>
            </a:r>
            <a:r>
              <a:rPr lang="lt-LT" sz="1400" dirty="0" err="1"/>
              <a:t>style</a:t>
            </a:r>
            <a:r>
              <a:rPr lang="lt-LT" sz="1400" dirty="0"/>
              <a:t> </a:t>
            </a:r>
            <a:r>
              <a:rPr lang="lt-LT" sz="1400" dirty="0" err="1"/>
              <a:t>attribute</a:t>
            </a:r>
            <a:r>
              <a:rPr lang="lt-LT" sz="1400" dirty="0"/>
              <a:t> are </a:t>
            </a:r>
            <a:r>
              <a:rPr lang="lt-LT" sz="1400" dirty="0" err="1"/>
              <a:t>backrgound-color</a:t>
            </a:r>
            <a:r>
              <a:rPr lang="lt-LT" sz="1400" dirty="0"/>
              <a:t>: #DCC48E; </a:t>
            </a:r>
            <a:r>
              <a:rPr lang="lt-LT" sz="1400" dirty="0" err="1"/>
              <a:t>border</a:t>
            </a:r>
            <a:r>
              <a:rPr lang="lt-LT" sz="1400" dirty="0"/>
              <a:t>: 4px </a:t>
            </a:r>
            <a:r>
              <a:rPr lang="lt-LT" sz="1400" dirty="0" err="1"/>
              <a:t>solid</a:t>
            </a:r>
            <a:r>
              <a:rPr lang="lt-LT" sz="1400" dirty="0"/>
              <a:t> #C1437A;</a:t>
            </a:r>
          </a:p>
          <a:p>
            <a:pPr marL="342900" lvl="1" indent="-342900">
              <a:buAutoNum type="arabicPeriod"/>
            </a:pPr>
            <a:r>
              <a:rPr lang="lt-LT" sz="1400" dirty="0" err="1"/>
              <a:t>The</a:t>
            </a:r>
            <a:r>
              <a:rPr lang="lt-LT" sz="1400" dirty="0"/>
              <a:t> </a:t>
            </a:r>
            <a:r>
              <a:rPr lang="lt-LT" sz="1400" dirty="0" err="1"/>
              <a:t>last</a:t>
            </a:r>
            <a:r>
              <a:rPr lang="lt-LT" sz="1400" dirty="0"/>
              <a:t> </a:t>
            </a:r>
            <a:r>
              <a:rPr lang="lt-LT" sz="1400" dirty="0" err="1"/>
              <a:t>two</a:t>
            </a:r>
            <a:r>
              <a:rPr lang="lt-LT" sz="1400" dirty="0"/>
              <a:t> </a:t>
            </a:r>
            <a:r>
              <a:rPr lang="lt-LT" sz="1400" dirty="0" err="1"/>
              <a:t>days</a:t>
            </a:r>
            <a:r>
              <a:rPr lang="lt-LT" sz="1400" dirty="0"/>
              <a:t> are </a:t>
            </a:r>
            <a:r>
              <a:rPr lang="lt-LT" sz="1400" dirty="0" err="1"/>
              <a:t>free</a:t>
            </a:r>
            <a:r>
              <a:rPr lang="lt-LT" sz="1400" dirty="0"/>
              <a:t> </a:t>
            </a:r>
            <a:r>
              <a:rPr lang="lt-LT" sz="1400" dirty="0" err="1"/>
              <a:t>days</a:t>
            </a:r>
            <a:r>
              <a:rPr lang="lt-LT" sz="1400" dirty="0"/>
              <a:t>, </a:t>
            </a:r>
            <a:r>
              <a:rPr lang="lt-LT" sz="1400" dirty="0" err="1"/>
              <a:t>so</a:t>
            </a:r>
            <a:r>
              <a:rPr lang="lt-LT" sz="1400" dirty="0"/>
              <a:t> just </a:t>
            </a:r>
            <a:r>
              <a:rPr lang="lt-LT" sz="1400" dirty="0" err="1"/>
              <a:t>set</a:t>
            </a:r>
            <a:r>
              <a:rPr lang="lt-LT" sz="1400" dirty="0"/>
              <a:t> </a:t>
            </a:r>
            <a:r>
              <a:rPr lang="lt-LT" sz="1400" dirty="0" err="1"/>
              <a:t>them</a:t>
            </a:r>
            <a:r>
              <a:rPr lang="lt-LT" sz="1400" dirty="0"/>
              <a:t> to </a:t>
            </a:r>
            <a:r>
              <a:rPr lang="lt-LT" sz="1400" dirty="0" err="1"/>
              <a:t>no</a:t>
            </a:r>
            <a:r>
              <a:rPr lang="lt-LT" sz="1400" dirty="0"/>
              <a:t> </a:t>
            </a:r>
            <a:r>
              <a:rPr lang="lt-LT" sz="1400" dirty="0" err="1"/>
              <a:t>background</a:t>
            </a:r>
            <a:r>
              <a:rPr lang="lt-LT" sz="1400" dirty="0"/>
              <a:t> </a:t>
            </a:r>
            <a:r>
              <a:rPr lang="lt-LT" sz="1400" dirty="0" err="1"/>
              <a:t>color</a:t>
            </a:r>
            <a:r>
              <a:rPr lang="lt-LT" sz="1400" dirty="0"/>
              <a:t> </a:t>
            </a:r>
            <a:r>
              <a:rPr lang="lt-LT" sz="1400" dirty="0" err="1"/>
              <a:t>but</a:t>
            </a:r>
            <a:r>
              <a:rPr lang="lt-LT" sz="1400" dirty="0"/>
              <a:t> a </a:t>
            </a:r>
            <a:r>
              <a:rPr lang="lt-LT" sz="1400" dirty="0" err="1"/>
              <a:t>set</a:t>
            </a:r>
            <a:r>
              <a:rPr lang="lt-LT" sz="1400" dirty="0"/>
              <a:t> </a:t>
            </a:r>
            <a:r>
              <a:rPr lang="lt-LT" sz="1400" dirty="0" err="1"/>
              <a:t>width</a:t>
            </a:r>
            <a:r>
              <a:rPr lang="lt-LT" sz="1400" dirty="0"/>
              <a:t>; </a:t>
            </a:r>
            <a:r>
              <a:rPr lang="lt-LT" sz="1400" dirty="0" err="1"/>
              <a:t>the</a:t>
            </a:r>
            <a:r>
              <a:rPr lang="lt-LT" sz="1400" dirty="0"/>
              <a:t> </a:t>
            </a:r>
            <a:r>
              <a:rPr lang="lt-LT" sz="1400" dirty="0" err="1"/>
              <a:t>value</a:t>
            </a:r>
            <a:r>
              <a:rPr lang="lt-LT" sz="1400" dirty="0"/>
              <a:t> </a:t>
            </a:r>
            <a:r>
              <a:rPr lang="lt-LT" sz="1400" dirty="0" err="1"/>
              <a:t>for</a:t>
            </a:r>
            <a:r>
              <a:rPr lang="lt-LT" sz="1400" dirty="0"/>
              <a:t> </a:t>
            </a:r>
            <a:r>
              <a:rPr lang="lt-LT" sz="1400" dirty="0" err="1"/>
              <a:t>the</a:t>
            </a:r>
            <a:r>
              <a:rPr lang="lt-LT" sz="1400" dirty="0"/>
              <a:t> </a:t>
            </a:r>
            <a:r>
              <a:rPr lang="lt-LT" sz="1400" dirty="0" err="1"/>
              <a:t>style</a:t>
            </a:r>
            <a:r>
              <a:rPr lang="lt-LT" sz="1400" dirty="0"/>
              <a:t> </a:t>
            </a:r>
            <a:r>
              <a:rPr lang="lt-LT" sz="1400" dirty="0" err="1"/>
              <a:t>attribute</a:t>
            </a:r>
            <a:r>
              <a:rPr lang="lt-LT" sz="1400" dirty="0"/>
              <a:t> </a:t>
            </a:r>
            <a:r>
              <a:rPr lang="lt-LT" sz="1400" dirty="0" err="1"/>
              <a:t>is</a:t>
            </a:r>
            <a:r>
              <a:rPr lang="lt-LT" sz="1400" dirty="0"/>
              <a:t> </a:t>
            </a:r>
            <a:r>
              <a:rPr lang="lt-LT" sz="1400" dirty="0" err="1"/>
              <a:t>width</a:t>
            </a:r>
            <a:r>
              <a:rPr lang="lt-LT" sz="1400" dirty="0"/>
              <a:t>: 42 </a:t>
            </a:r>
            <a:r>
              <a:rPr lang="lt-LT" sz="1400" dirty="0" err="1"/>
              <a:t>px</a:t>
            </a:r>
            <a:r>
              <a:rPr lang="lt-LT" sz="1400" dirty="0"/>
              <a:t>.</a:t>
            </a:r>
          </a:p>
          <a:p>
            <a:pPr lvl="1" indent="0"/>
            <a:endParaRPr lang="en-US" sz="1400"/>
          </a:p>
        </p:txBody>
      </p:sp>
    </p:spTree>
    <p:extLst>
      <p:ext uri="{BB962C8B-B14F-4D97-AF65-F5344CB8AC3E}">
        <p14:creationId xmlns:p14="http://schemas.microsoft.com/office/powerpoint/2010/main" val="18862500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sz="1400" dirty="0"/>
              <a:t>HTML </a:t>
            </a:r>
            <a:r>
              <a:rPr lang="lt-LT" sz="1400" dirty="0" err="1"/>
              <a:t>Tables</a:t>
            </a:r>
            <a:endParaRPr lang="en-US" dirty="0" err="1"/>
          </a:p>
        </p:txBody>
      </p:sp>
      <p:sp>
        <p:nvSpPr>
          <p:cNvPr id="246" name="Text Placeholder 2"/>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endParaRPr lang="en-US" dirty="0"/>
          </a:p>
        </p:txBody>
      </p:sp>
      <p:sp>
        <p:nvSpPr>
          <p:cNvPr id="247" name="Text Placeholder 3"/>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48" name="Title 4"/>
          <p:cNvSpPr txBox="1">
            <a:spLocks noGrp="1"/>
          </p:cNvSpPr>
          <p:nvPr>
            <p:ph type="title"/>
          </p:nvPr>
        </p:nvSpPr>
        <p:spPr>
          <a:xfrm>
            <a:off x="480390" y="5032099"/>
            <a:ext cx="2343493" cy="1365252"/>
          </a:xfrm>
          <a:prstGeom prst="rect">
            <a:avLst/>
          </a:prstGeom>
        </p:spPr>
        <p:txBody>
          <a:bodyPr/>
          <a:lstStyle/>
          <a:p>
            <a:r>
              <a:rPr err="1"/>
              <a:t>Naudinga</a:t>
            </a:r>
            <a:r>
              <a:t> </a:t>
            </a:r>
            <a:r>
              <a:rPr err="1"/>
              <a:t>informacija</a:t>
            </a:r>
            <a:endParaRPr/>
          </a:p>
        </p:txBody>
      </p:sp>
      <p:sp>
        <p:nvSpPr>
          <p:cNvPr id="249" name="Text Placeholder 5"/>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endParaRPr lang="en-US"/>
          </a:p>
        </p:txBody>
      </p:sp>
      <p:sp>
        <p:nvSpPr>
          <p:cNvPr id="250" name="Text Placeholder 6"/>
          <p:cNvSpPr>
            <a:spLocks noGrp="1"/>
          </p:cNvSpPr>
          <p:nvPr>
            <p:ph type="body" idx="24"/>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1" name="Text Placeholder 7"/>
          <p:cNvSpPr>
            <a:spLocks noGrp="1"/>
          </p:cNvSpPr>
          <p:nvPr>
            <p:ph type="body" idx="2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2" name="Text Placeholder 8"/>
          <p:cNvSpPr>
            <a:spLocks noGrp="1"/>
          </p:cNvSpPr>
          <p:nvPr>
            <p:ph type="body" idx="26"/>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3" name="Text Placeholder 9"/>
          <p:cNvSpPr>
            <a:spLocks noGrp="1"/>
          </p:cNvSpPr>
          <p:nvPr>
            <p:ph type="body" idx="27"/>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4" name="Text Placeholder 10"/>
          <p:cNvSpPr>
            <a:spLocks noGrp="1"/>
          </p:cNvSpPr>
          <p:nvPr>
            <p:ph type="body" idx="28"/>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5" name="Text Placeholder 11"/>
          <p:cNvSpPr>
            <a:spLocks noGrp="1"/>
          </p:cNvSpPr>
          <p:nvPr>
            <p:ph type="body" idx="29"/>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6" name="Text Placeholder 12"/>
          <p:cNvSpPr>
            <a:spLocks noGrp="1"/>
          </p:cNvSpPr>
          <p:nvPr>
            <p:ph type="body" idx="30"/>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7" name="Text Placeholder 13"/>
          <p:cNvSpPr>
            <a:spLocks noGrp="1"/>
          </p:cNvSpPr>
          <p:nvPr>
            <p:ph type="body" idx="3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8" name="Text Placeholder 14"/>
          <p:cNvSpPr>
            <a:spLocks noGrp="1"/>
          </p:cNvSpPr>
          <p:nvPr>
            <p:ph type="body" idx="3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59" name="Text Placeholder 15"/>
          <p:cNvSpPr>
            <a:spLocks noGrp="1"/>
          </p:cNvSpPr>
          <p:nvPr>
            <p:ph type="body" idx="3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60" name="Text Placeholder 16"/>
          <p:cNvSpPr>
            <a:spLocks noGrp="1"/>
          </p:cNvSpPr>
          <p:nvPr>
            <p:ph type="body" idx="34"/>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
        <p:nvSpPr>
          <p:cNvPr id="261" name="Text Placeholder 17"/>
          <p:cNvSpPr>
            <a:spLocks noGrp="1"/>
          </p:cNvSpPr>
          <p:nvPr>
            <p:ph type="body" idx="3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endParaRPr/>
          </a:p>
        </p:txBody>
      </p:sp>
    </p:spTree>
    <p:extLst>
      <p:ext uri="{BB962C8B-B14F-4D97-AF65-F5344CB8AC3E}">
        <p14:creationId xmlns:p14="http://schemas.microsoft.com/office/powerpoint/2010/main" val="2275046959"/>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0666585E1A3342B67AE8E86F8C681E" ma:contentTypeVersion="2" ma:contentTypeDescription="Create a new document." ma:contentTypeScope="" ma:versionID="248c76ce203e1dd83c533ef3e3ab507b">
  <xsd:schema xmlns:xsd="http://www.w3.org/2001/XMLSchema" xmlns:xs="http://www.w3.org/2001/XMLSchema" xmlns:p="http://schemas.microsoft.com/office/2006/metadata/properties" xmlns:ns2="298f0df3-51b7-43dc-8c80-fbe05a45a698" targetNamespace="http://schemas.microsoft.com/office/2006/metadata/properties" ma:root="true" ma:fieldsID="952e9e4a99e8a62ee61b2d3ae1c9567d" ns2:_="">
    <xsd:import namespace="298f0df3-51b7-43dc-8c80-fbe05a45a69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f0df3-51b7-43dc-8c80-fbe05a45a6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EBA1-FFFA-4AD7-9324-480B9D789A30}"/>
</file>

<file path=customXml/itemProps2.xml><?xml version="1.0" encoding="utf-8"?>
<ds:datastoreItem xmlns:ds="http://schemas.openxmlformats.org/officeDocument/2006/customXml" ds:itemID="{6D5781E8-A6FA-44A1-8758-B26F6D6D58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3010958-E53C-4BD1-8F86-0853952C2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Naujas šablonas</vt:lpstr>
      <vt:lpstr>Naujas šablonas</vt:lpstr>
      <vt:lpstr>Modern Writer</vt:lpstr>
      <vt:lpstr>HTML Tables</vt:lpstr>
      <vt:lpstr>Šiandien išmoksite</vt:lpstr>
      <vt:lpstr>HTML Tables</vt:lpstr>
      <vt:lpstr>HTML Tables: &lt;tag&gt;</vt:lpstr>
      <vt:lpstr>PowerPoint Presentation</vt:lpstr>
      <vt:lpstr>HTML Tables: spanning multiple rows/columns</vt:lpstr>
      <vt:lpstr>HTML Tables: providing common styling</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Karolina Januskaite</dc:creator>
  <cp:revision>106</cp:revision>
  <dcterms:created xsi:type="dcterms:W3CDTF">2021-01-31T18:22:14Z</dcterms:created>
  <dcterms:modified xsi:type="dcterms:W3CDTF">2022-05-09T12:49:25Z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2019-12-01T00:00:00Z</vt:filetime>
  </property>
  <property fmtid="{D5CDD505-2E9C-101B-9397-08002B2CF9AE}" pid="3" name="Creator">
    <vt:lpwstr>Microsoft® PowerPoint® 2016</vt:lpwstr>
  </property>
  <property fmtid="{D5CDD505-2E9C-101B-9397-08002B2CF9AE}" pid="4" name="LastSaved">
    <vt:filetime>2021-01-31T00:00:00Z</vt:filetime>
  </property>
  <property fmtid="{D5CDD505-2E9C-101B-9397-08002B2CF9AE}" pid="5" name="ContentTypeId">
    <vt:lpwstr>0x010100E50666585E1A3342B67AE8E86F8C681E</vt:lpwstr>
  </property>
</Properties>
</file>