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241C-C714-4044-8A5F-7BD21B6FBDE4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2578F-2195-8449-A08F-636CC6BA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578F-2195-8449-A08F-636CC6BAD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578F-2195-8449-A08F-636CC6BAD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578F-2195-8449-A08F-636CC6BADD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578F-2195-8449-A08F-636CC6BAD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578F-2195-8449-A08F-636CC6BADD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9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38DA-74C0-A047-8E34-AE8F7B109982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0DEC-FFBC-0147-8BE5-264D3162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6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3634" r="1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71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3634" r="1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713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3634" r="1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920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3634" r="1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80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69150" r="-69150"/>
          <a:stretch>
            <a:fillRect/>
          </a:stretch>
        </p:blipFill>
        <p:spPr>
          <a:xfrm>
            <a:off x="346284" y="493952"/>
            <a:ext cx="8437642" cy="5874506"/>
          </a:xfrm>
        </p:spPr>
      </p:pic>
    </p:spTree>
    <p:extLst>
      <p:ext uri="{BB962C8B-B14F-4D97-AF65-F5344CB8AC3E}">
        <p14:creationId xmlns:p14="http://schemas.microsoft.com/office/powerpoint/2010/main" val="117519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Macintosh PowerPoint</Application>
  <PresentationFormat>On-screen Show (4:3)</PresentationFormat>
  <Paragraphs>10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Weber</dc:creator>
  <cp:lastModifiedBy>Jennifer Weber</cp:lastModifiedBy>
  <cp:revision>1</cp:revision>
  <dcterms:created xsi:type="dcterms:W3CDTF">2016-04-16T15:24:13Z</dcterms:created>
  <dcterms:modified xsi:type="dcterms:W3CDTF">2016-04-16T15:32:03Z</dcterms:modified>
</cp:coreProperties>
</file>