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>
        <p:scale>
          <a:sx n="92" d="100"/>
          <a:sy n="92" d="100"/>
        </p:scale>
        <p:origin x="12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0AE66-F339-5749-BEE5-B62E49280055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C6013-F366-714E-A6B5-3F72EF0F6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7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7CAB-0B0E-8E43-ACFE-88DAE7E1B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32076-9407-0D40-A2AB-2C43A3279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A4AFC-CC2C-1741-8534-481D8143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5E21D-EBC6-AB41-B58F-3E82F285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B25D-B8CC-9043-B548-58CCBDDA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E463-650B-FD47-AA29-4DE7F48D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0B24B-5FB6-0C45-A519-8DC498207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D8843-9DC8-7A4D-A758-5C45AF4B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2EB5C-B85A-C844-AF36-F2C8F99B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25A87-F0D5-104E-8C76-E7F5D3AF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2B5A3-E671-DF49-8B71-8702A5DBE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9837A-55F9-B642-BE83-A3CCF76A5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40177-6082-4E44-B30A-4F5EEF48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FB1CE-0717-2B45-912A-A2304CFE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60067-203A-784A-9EE0-CB6F0F9C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1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8753-6FE8-5849-87AC-B2BA133E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E4E8-1348-164F-9DC3-82B574C6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7512-1E2F-7749-A55A-A88021F7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AB6B-4553-5F4A-82AB-3AF53729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A58F-0E63-134C-B495-4D6E3C15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9932-E4C5-5647-BF26-87DEAE7B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0F3DD-15FD-314F-ADE5-53BC50ECB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8B7F7-5B25-7648-A2B9-C2D1E094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A7A9E-0CBA-E240-A7C3-651F88B3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B9EDF-F088-FC46-AE0B-ED7F19E1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1787-BA32-F742-88F0-F5AEDEDE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F141-02DA-9444-A54F-535D23018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28BE0-4DD5-134C-9507-ED5F6CC9B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EBAA7-B954-F343-A8F3-1038A792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67D25-25F4-C04E-9AA4-ED77A14C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F04A1-3E76-AA44-A132-1563BB7E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C297-F634-CD47-904B-7BC09101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15288-FDBC-1549-BE20-72CEFC3F3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25F06-62FA-1E4C-87D0-425A76029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6174B-51D1-344E-894A-77358093F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AF1B-9877-A947-BD63-0E6D2E548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4C133-4AB6-144D-B83D-12B3325F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E01F1-7DED-E543-9E50-3BC2B4A6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07304-4B07-4B4A-9E13-8CFCC206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2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05E7-E98B-1144-984D-2B6A7411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70E12-0402-9649-A5F0-522BAFCE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BE0D2-CBE8-ED4F-909E-8418990F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AFB1D-B32A-5A43-BB8A-3B9435E4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3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362D0-08C6-394B-9D4C-F9822226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3A152-7C21-C248-BD08-53036C31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AD1F-8DB7-C043-8586-44192A35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8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F986-2FC9-8F41-9A34-61E013C3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4E60-B0DD-5743-B474-438D0D20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543E7-DB1E-114C-A108-835EF69A2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5BFB3-29E0-C84B-AFD3-FD54ABAC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75DA9-4B2C-E94C-8C33-A92F0653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2DCB1-EEE3-4441-B208-DFF034A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9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C245-166E-7E4B-90E5-A7EF2C1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41976-F1A2-6E4F-A010-B070AE7B8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38A3-B8DA-2847-9AE2-801F335C1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98DFE-D260-654B-BF17-181B5A96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4FAC9-E60E-2940-B73F-2373CC17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A0C7A-2513-4744-A314-CDCE127D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6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D3CE9-9C59-CD47-AFB0-372AD855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956B-049D-514C-8229-8752A081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6F82B-55C0-C54B-B7C1-9450FE559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434AF-CACD-4244-A7D4-F44DDE40312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3690-77A1-2B45-B897-4F2E4E67D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1534A-AC5E-FA44-96BF-8D7B71927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61B7A99-9DEB-1C45-8460-90487341F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2" y="410401"/>
            <a:ext cx="12074396" cy="6037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E01AEB-EE47-9746-81D5-3182A3E4E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326" y="1689100"/>
            <a:ext cx="2184400" cy="1439134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F7C884-6278-EC4D-A1BE-67BD45729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671" y="2332039"/>
            <a:ext cx="2133600" cy="142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4B2E85-4196-5640-ADD5-92D0E892F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338" y="5096639"/>
            <a:ext cx="2489200" cy="1422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EA8E09-F9BE-A146-987B-FD167F507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2940" y="3697289"/>
            <a:ext cx="2527300" cy="1422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1AEBEA-7BA7-5540-AB87-26D8CA0393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0249" y="3240200"/>
            <a:ext cx="1504188" cy="181508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B7FE4F-C046-D646-AE4A-7FB3DF8B24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1933" y="3964647"/>
            <a:ext cx="1504188" cy="181508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C8353A-C63D-C746-ABE0-0D0AAB79A5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2839" y="2412854"/>
            <a:ext cx="1504188" cy="181508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FDE824-D538-FA4F-A6EB-5689184D4F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7380" y="1806442"/>
            <a:ext cx="1504188" cy="181508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EC5EF0-312A-7343-BD9E-8C2E4FCAF0D9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70556" y="352062"/>
            <a:ext cx="2539746" cy="153390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2BA8990-D420-304B-AFD3-B26C23A44341}"/>
              </a:ext>
            </a:extLst>
          </p:cNvPr>
          <p:cNvSpPr txBox="1"/>
          <p:nvPr/>
        </p:nvSpPr>
        <p:spPr>
          <a:xfrm>
            <a:off x="7257305" y="334394"/>
            <a:ext cx="659155" cy="35394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Helvetica" pitchFamily="2" charset="0"/>
              </a:rPr>
              <a:t>Inset</a:t>
            </a:r>
          </a:p>
        </p:txBody>
      </p:sp>
    </p:spTree>
    <p:extLst>
      <p:ext uri="{BB962C8B-B14F-4D97-AF65-F5344CB8AC3E}">
        <p14:creationId xmlns:p14="http://schemas.microsoft.com/office/powerpoint/2010/main" val="42127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Rustam Khaliullin, Dr</dc:creator>
  <cp:lastModifiedBy>Rustam Khaliullin, Dr</cp:lastModifiedBy>
  <cp:revision>9</cp:revision>
  <cp:lastPrinted>2019-07-23T02:54:29Z</cp:lastPrinted>
  <dcterms:created xsi:type="dcterms:W3CDTF">2019-07-21T01:21:04Z</dcterms:created>
  <dcterms:modified xsi:type="dcterms:W3CDTF">2019-07-23T03:07:36Z</dcterms:modified>
</cp:coreProperties>
</file>