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62" d="100"/>
          <a:sy n="62" d="100"/>
        </p:scale>
        <p:origin x="249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7CAB-0B0E-8E43-ACFE-88DAE7E1B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2076-9407-0D40-A2AB-2C43A327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4AFC-CC2C-1741-8534-481D8143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E21D-EBC6-AB41-B58F-3E82F285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B25D-B8CC-9043-B548-58CCBDDA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E463-650B-FD47-AA29-4DE7F48D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0B24B-5FB6-0C45-A519-8DC49820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8843-9DC8-7A4D-A758-5C45AF4B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EB5C-B85A-C844-AF36-F2C8F99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5A87-F0D5-104E-8C76-E7F5D3AF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2B5A3-E671-DF49-8B71-8702A5DBE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9837A-55F9-B642-BE83-A3CCF76A5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0177-6082-4E44-B30A-4F5EEF48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B1CE-0717-2B45-912A-A2304CFE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0067-203A-784A-9EE0-CB6F0F9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8753-6FE8-5849-87AC-B2BA133E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E4E8-1348-164F-9DC3-82B574C6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7512-1E2F-7749-A55A-A88021F7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AB6B-4553-5F4A-82AB-3AF53729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A58F-0E63-134C-B495-4D6E3C15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9932-E4C5-5647-BF26-87DEAE7B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F3DD-15FD-314F-ADE5-53BC50EC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B7F7-5B25-7648-A2B9-C2D1E094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7A9E-0CBA-E240-A7C3-651F88B3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9EDF-F088-FC46-AE0B-ED7F19E1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1787-BA32-F742-88F0-F5AEDEDE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F141-02DA-9444-A54F-535D23018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8BE0-4DD5-134C-9507-ED5F6CC9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BAA7-B954-F343-A8F3-1038A792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7D25-25F4-C04E-9AA4-ED77A14C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04A1-3E76-AA44-A132-1563BB7E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C297-F634-CD47-904B-7BC09101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5288-FDBC-1549-BE20-72CEFC3F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25F06-62FA-1E4C-87D0-425A7602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6174B-51D1-344E-894A-77358093F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AF1B-9877-A947-BD63-0E6D2E54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4C133-4AB6-144D-B83D-12B3325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01F1-7DED-E543-9E50-3BC2B4A6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07304-4B07-4B4A-9E13-8CFCC206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5E7-E98B-1144-984D-2B6A7411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70E12-0402-9649-A5F0-522BAFCE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BE0D2-CBE8-ED4F-909E-8418990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AFB1D-B32A-5A43-BB8A-3B9435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62D0-08C6-394B-9D4C-F9822226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3A152-7C21-C248-BD08-53036C31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AD1F-8DB7-C043-8586-44192A3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F986-2FC9-8F41-9A34-61E013C3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4E60-B0DD-5743-B474-438D0D20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43E7-DB1E-114C-A108-835EF69A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BFB3-29E0-C84B-AFD3-FD54ABA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5DA9-4B2C-E94C-8C33-A92F0653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2DCB1-EEE3-4441-B208-DFF034A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C245-166E-7E4B-90E5-A7EF2C1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41976-F1A2-6E4F-A010-B070AE7B8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38A3-B8DA-2847-9AE2-801F335C1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8DFE-D260-654B-BF17-181B5A96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FAC9-E60E-2940-B73F-2373CC1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0C7A-2513-4744-A314-CDCE127D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D3CE9-9C59-CD47-AFB0-372AD855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956B-049D-514C-8229-8752A081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F82B-55C0-C54B-B7C1-9450FE559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34AF-CACD-4244-A7D4-F44DDE40312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3690-77A1-2B45-B897-4F2E4E67D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534A-AC5E-FA44-96BF-8D7B71927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928B-B49C-314E-ACC5-91DFA44E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E4844B-0C75-9F4B-A8D7-AF4BFFFD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9" y="508679"/>
            <a:ext cx="11681282" cy="58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Rustam Khaliullin, Dr</dc:creator>
  <cp:lastModifiedBy>Rustam Khaliullin, Dr</cp:lastModifiedBy>
  <cp:revision>3</cp:revision>
  <dcterms:created xsi:type="dcterms:W3CDTF">2019-07-21T01:21:04Z</dcterms:created>
  <dcterms:modified xsi:type="dcterms:W3CDTF">2019-07-21T16:25:21Z</dcterms:modified>
</cp:coreProperties>
</file>