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3" r:id="rId3"/>
    <p:sldId id="302" r:id="rId4"/>
    <p:sldId id="315" r:id="rId5"/>
    <p:sldId id="316" r:id="rId6"/>
    <p:sldId id="289" r:id="rId7"/>
    <p:sldId id="292" r:id="rId8"/>
    <p:sldId id="301" r:id="rId9"/>
    <p:sldId id="312" r:id="rId10"/>
    <p:sldId id="309" r:id="rId11"/>
    <p:sldId id="306" r:id="rId12"/>
    <p:sldId id="313" r:id="rId13"/>
    <p:sldId id="308" r:id="rId14"/>
    <p:sldId id="303" r:id="rId15"/>
    <p:sldId id="30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D3D3D3"/>
    <a:srgbClr val="FFC0CB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70915"/>
  </p:normalViewPr>
  <p:slideViewPr>
    <p:cSldViewPr snapToGrid="0" snapToObjects="1">
      <p:cViewPr>
        <p:scale>
          <a:sx n="74" d="100"/>
          <a:sy n="74" d="100"/>
        </p:scale>
        <p:origin x="1704" y="416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</a:t>
            </a:r>
          </a:p>
          <a:p>
            <a:endParaRPr lang="en-US" dirty="0"/>
          </a:p>
          <a:p>
            <a:r>
              <a:rPr lang="en-US" dirty="0"/>
              <a:t>* Decrease main font size to much (approximately) the size of the font in the labels.</a:t>
            </a:r>
          </a:p>
          <a:p>
            <a:endParaRPr lang="en-US" dirty="0"/>
          </a:p>
          <a:p>
            <a:r>
              <a:rPr lang="en-US" dirty="0"/>
              <a:t>* Energy of X-DHAL is incorrect. Check all subsequent energies as well.</a:t>
            </a:r>
          </a:p>
          <a:p>
            <a:endParaRPr lang="en-US" dirty="0"/>
          </a:p>
          <a:p>
            <a:r>
              <a:rPr lang="en-US" dirty="0"/>
              <a:t>* Note that I excluded one step (halogen removal). Follow the new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cartoon label: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green box: X-SURF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Red box: X-PROD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Black box: 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font should be Arial)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1.emf"/><Relationship Id="rId3" Type="http://schemas.openxmlformats.org/officeDocument/2006/relationships/image" Target="../media/image86.emf"/><Relationship Id="rId21" Type="http://schemas.openxmlformats.org/officeDocument/2006/relationships/image" Target="../media/image104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9.emf"/><Relationship Id="rId20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19" Type="http://schemas.openxmlformats.org/officeDocument/2006/relationships/image" Target="../media/image102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Relationship Id="rId22" Type="http://schemas.openxmlformats.org/officeDocument/2006/relationships/image" Target="../media/image10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112.emf"/><Relationship Id="rId7" Type="http://schemas.openxmlformats.org/officeDocument/2006/relationships/image" Target="../media/image46.emf"/><Relationship Id="rId12" Type="http://schemas.openxmlformats.org/officeDocument/2006/relationships/image" Target="../media/image6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60.emf"/><Relationship Id="rId5" Type="http://schemas.openxmlformats.org/officeDocument/2006/relationships/image" Target="../media/image44.emf"/><Relationship Id="rId10" Type="http://schemas.openxmlformats.org/officeDocument/2006/relationships/image" Target="../media/image5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113.emf"/><Relationship Id="rId7" Type="http://schemas.openxmlformats.org/officeDocument/2006/relationships/image" Target="../media/image46.emf"/><Relationship Id="rId12" Type="http://schemas.openxmlformats.org/officeDocument/2006/relationships/image" Target="../media/image6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60.emf"/><Relationship Id="rId5" Type="http://schemas.openxmlformats.org/officeDocument/2006/relationships/image" Target="../media/image44.emf"/><Relationship Id="rId10" Type="http://schemas.openxmlformats.org/officeDocument/2006/relationships/image" Target="../media/image5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6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0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41.emf"/><Relationship Id="rId4" Type="http://schemas.openxmlformats.org/officeDocument/2006/relationships/image" Target="../media/image27.emf"/><Relationship Id="rId9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18" Type="http://schemas.openxmlformats.org/officeDocument/2006/relationships/image" Target="../media/image57.emf"/><Relationship Id="rId3" Type="http://schemas.openxmlformats.org/officeDocument/2006/relationships/image" Target="../media/image42.emf"/><Relationship Id="rId21" Type="http://schemas.openxmlformats.org/officeDocument/2006/relationships/image" Target="../media/image60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emf"/><Relationship Id="rId20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23" Type="http://schemas.openxmlformats.org/officeDocument/2006/relationships/image" Target="../media/image62.emf"/><Relationship Id="rId10" Type="http://schemas.openxmlformats.org/officeDocument/2006/relationships/image" Target="../media/image49.emf"/><Relationship Id="rId19" Type="http://schemas.openxmlformats.org/officeDocument/2006/relationships/image" Target="../media/image58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Relationship Id="rId22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2.emf"/><Relationship Id="rId18" Type="http://schemas.openxmlformats.org/officeDocument/2006/relationships/image" Target="../media/image75.emf"/><Relationship Id="rId26" Type="http://schemas.openxmlformats.org/officeDocument/2006/relationships/image" Target="../media/image81.emf"/><Relationship Id="rId3" Type="http://schemas.openxmlformats.org/officeDocument/2006/relationships/image" Target="../media/image63.emf"/><Relationship Id="rId21" Type="http://schemas.openxmlformats.org/officeDocument/2006/relationships/image" Target="../media/image78.emf"/><Relationship Id="rId7" Type="http://schemas.openxmlformats.org/officeDocument/2006/relationships/image" Target="../media/image67.emf"/><Relationship Id="rId12" Type="http://schemas.openxmlformats.org/officeDocument/2006/relationships/image" Target="../media/image71.emf"/><Relationship Id="rId17" Type="http://schemas.openxmlformats.org/officeDocument/2006/relationships/image" Target="../media/image22.emf"/><Relationship Id="rId25" Type="http://schemas.openxmlformats.org/officeDocument/2006/relationships/image" Target="../media/image80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11" Type="http://schemas.openxmlformats.org/officeDocument/2006/relationships/image" Target="../media/image70.emf"/><Relationship Id="rId24" Type="http://schemas.openxmlformats.org/officeDocument/2006/relationships/image" Target="../media/image79.emf"/><Relationship Id="rId5" Type="http://schemas.openxmlformats.org/officeDocument/2006/relationships/image" Target="../media/image65.emf"/><Relationship Id="rId15" Type="http://schemas.openxmlformats.org/officeDocument/2006/relationships/image" Target="../media/image74.emf"/><Relationship Id="rId23" Type="http://schemas.openxmlformats.org/officeDocument/2006/relationships/image" Target="../media/image24.emf"/><Relationship Id="rId28" Type="http://schemas.openxmlformats.org/officeDocument/2006/relationships/image" Target="../media/image83.emf"/><Relationship Id="rId10" Type="http://schemas.openxmlformats.org/officeDocument/2006/relationships/image" Target="../media/image41.emf"/><Relationship Id="rId19" Type="http://schemas.openxmlformats.org/officeDocument/2006/relationships/image" Target="../media/image76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3.emf"/><Relationship Id="rId22" Type="http://schemas.openxmlformats.org/officeDocument/2006/relationships/image" Target="../media/image23.emf"/><Relationship Id="rId27" Type="http://schemas.openxmlformats.org/officeDocument/2006/relationships/image" Target="../media/image8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18" Type="http://schemas.openxmlformats.org/officeDocument/2006/relationships/image" Target="../media/image59.emf"/><Relationship Id="rId3" Type="http://schemas.openxmlformats.org/officeDocument/2006/relationships/image" Target="../media/image84.emf"/><Relationship Id="rId21" Type="http://schemas.openxmlformats.org/officeDocument/2006/relationships/image" Target="../media/image6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19" Type="http://schemas.openxmlformats.org/officeDocument/2006/relationships/image" Target="../media/image60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4.emf"/><Relationship Id="rId18" Type="http://schemas.openxmlformats.org/officeDocument/2006/relationships/image" Target="../media/image61.emf"/><Relationship Id="rId3" Type="http://schemas.openxmlformats.org/officeDocument/2006/relationships/image" Target="../media/image85.emf"/><Relationship Id="rId7" Type="http://schemas.openxmlformats.org/officeDocument/2006/relationships/image" Target="../media/image46.emf"/><Relationship Id="rId12" Type="http://schemas.openxmlformats.org/officeDocument/2006/relationships/image" Target="../media/image53.emf"/><Relationship Id="rId17" Type="http://schemas.openxmlformats.org/officeDocument/2006/relationships/image" Target="../media/image60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2.emf"/><Relationship Id="rId5" Type="http://schemas.openxmlformats.org/officeDocument/2006/relationships/image" Target="../media/image44.emf"/><Relationship Id="rId15" Type="http://schemas.openxmlformats.org/officeDocument/2006/relationships/image" Target="../media/image56.emf"/><Relationship Id="rId10" Type="http://schemas.openxmlformats.org/officeDocument/2006/relationships/image" Target="../media/image50.emf"/><Relationship Id="rId19" Type="http://schemas.openxmlformats.org/officeDocument/2006/relationships/image" Target="../media/image62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48EE0C-B337-0A4F-9E10-D322E48884F6}"/>
              </a:ext>
            </a:extLst>
          </p:cNvPr>
          <p:cNvGrpSpPr/>
          <p:nvPr/>
        </p:nvGrpSpPr>
        <p:grpSpPr>
          <a:xfrm>
            <a:off x="516189" y="-87266"/>
            <a:ext cx="10887209" cy="6991663"/>
            <a:chOff x="516189" y="-87266"/>
            <a:chExt cx="10887209" cy="6991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8486FB-FFD8-1142-85D3-A67538363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968" b="17813"/>
            <a:stretch/>
          </p:blipFill>
          <p:spPr>
            <a:xfrm>
              <a:off x="516189" y="-87266"/>
              <a:ext cx="10887209" cy="69916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28915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715091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57170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28028" y="784856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53156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47451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141101" y="297007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11642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607830" y="23052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58331" y="30379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153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39036" y="330888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3439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482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26919" y="406382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6939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7062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36220" y="298620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81275" y="424921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780468" y="418829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02102" y="324843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07549" y="102408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497061" y="134001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8612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797600" y="544367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26275" y="45049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38550" y="227295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010973-6CD8-E548-968F-E5E1669A2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8" r="6309"/>
          <a:stretch/>
        </p:blipFill>
        <p:spPr>
          <a:xfrm>
            <a:off x="6697645" y="1618070"/>
            <a:ext cx="5391180" cy="35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80C5-5196-164F-A19A-75FE1801D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54" b="10000"/>
          <a:stretch/>
        </p:blipFill>
        <p:spPr>
          <a:xfrm>
            <a:off x="647700" y="872349"/>
            <a:ext cx="10297378" cy="5916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DAF226-BCDD-D84C-BD54-3E622058B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972" y="3327597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ACC47-E4CD-1044-8109-F2172408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58825" y="125605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007765-C3B0-2847-A386-99787272A4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62832" y="2866390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FDDD8A-C3A4-C949-975E-925DADD9C3B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40732" y="3469837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8233B1B-F2C2-744A-B100-88E6B471255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015905" y="4073284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B600AE7-31F4-4B49-AA7E-6B238A92824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910689" y="4676731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19AC89-12E0-3541-A552-7FE041669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808166" y="5284726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D74B7D-AB8C-0B4A-9321-78EDEE72B03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796644" y="592821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9C46A1-4C7D-8142-8B42-25DCC6EE3DC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697378" y="454552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3B28151-AA91-324A-8321-AB099D8E759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548078" y="6042801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1B5A69-86BE-F544-B492-D6CEEF8C86BF}"/>
              </a:ext>
            </a:extLst>
          </p:cNvPr>
          <p:cNvGrpSpPr/>
          <p:nvPr/>
        </p:nvGrpSpPr>
        <p:grpSpPr>
          <a:xfrm>
            <a:off x="2895400" y="1170954"/>
            <a:ext cx="5298341" cy="4906678"/>
            <a:chOff x="2895400" y="1170954"/>
            <a:chExt cx="5298341" cy="49066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F5D464-9FB2-D44F-ACE0-88A29A53C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00" r="13669"/>
            <a:stretch/>
          </p:blipFill>
          <p:spPr>
            <a:xfrm>
              <a:off x="2895400" y="1170954"/>
              <a:ext cx="5298341" cy="49066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688550" y="5276030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385992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15975" y="5416164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352210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27120" y="1744980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63230" y="3692045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89334" y="394000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94342" y="444187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514987" y="354523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4089" y="4667260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9A9D0-F3F2-C34E-A4F8-9A7E18D2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11" y="1148940"/>
            <a:ext cx="7623683" cy="54454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C37A46-5317-8645-82EF-1F1BD4D5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24119" y="2250208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C58B76-EBE9-5149-9B70-A67A1E763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026" y="4652412"/>
            <a:ext cx="658552" cy="4108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8A79B-F3C1-204D-B02E-4B0B2D2775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12231" y="5227253"/>
            <a:ext cx="783769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9203AD-8964-F241-BF73-90D689A29A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24049" y="5709060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3C04E7-4351-E54D-8315-633B072610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21278" y="4857862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D3D3A0-931E-1A43-AD59-792ACF1FCBE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2797" y="5843306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27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744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15320</TotalTime>
  <Words>674</Words>
  <Application>Microsoft Macintosh PowerPoint</Application>
  <PresentationFormat>Widescreen</PresentationFormat>
  <Paragraphs>203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123</cp:revision>
  <dcterms:created xsi:type="dcterms:W3CDTF">2021-04-16T23:40:12Z</dcterms:created>
  <dcterms:modified xsi:type="dcterms:W3CDTF">2021-06-03T01:11:53Z</dcterms:modified>
</cp:coreProperties>
</file>