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17" r:id="rId4"/>
    <p:sldId id="319" r:id="rId5"/>
    <p:sldId id="315" r:id="rId6"/>
    <p:sldId id="289" r:id="rId7"/>
    <p:sldId id="292" r:id="rId8"/>
    <p:sldId id="301" r:id="rId9"/>
    <p:sldId id="312" r:id="rId10"/>
    <p:sldId id="309" r:id="rId11"/>
    <p:sldId id="313" r:id="rId12"/>
    <p:sldId id="318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3D3D3"/>
    <a:srgbClr val="FFC0CB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>
        <p:scale>
          <a:sx n="152" d="100"/>
          <a:sy n="152" d="100"/>
        </p:scale>
        <p:origin x="-2552" y="-12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5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6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28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2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6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4.emf"/><Relationship Id="rId3" Type="http://schemas.openxmlformats.org/officeDocument/2006/relationships/image" Target="../media/image77.emf"/><Relationship Id="rId21" Type="http://schemas.openxmlformats.org/officeDocument/2006/relationships/image" Target="../media/image5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10" Type="http://schemas.openxmlformats.org/officeDocument/2006/relationships/image" Target="../media/image44.emf"/><Relationship Id="rId19" Type="http://schemas.openxmlformats.org/officeDocument/2006/relationships/image" Target="../media/image55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9.emf"/><Relationship Id="rId18" Type="http://schemas.openxmlformats.org/officeDocument/2006/relationships/image" Target="../media/image56.emf"/><Relationship Id="rId3" Type="http://schemas.openxmlformats.org/officeDocument/2006/relationships/image" Target="../media/image78.emf"/><Relationship Id="rId7" Type="http://schemas.openxmlformats.org/officeDocument/2006/relationships/image" Target="../media/image41.emf"/><Relationship Id="rId12" Type="http://schemas.openxmlformats.org/officeDocument/2006/relationships/image" Target="../media/image48.emf"/><Relationship Id="rId17" Type="http://schemas.openxmlformats.org/officeDocument/2006/relationships/image" Target="../media/image55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5" Type="http://schemas.openxmlformats.org/officeDocument/2006/relationships/image" Target="../media/image51.emf"/><Relationship Id="rId10" Type="http://schemas.openxmlformats.org/officeDocument/2006/relationships/image" Target="../media/image45.emf"/><Relationship Id="rId19" Type="http://schemas.openxmlformats.org/officeDocument/2006/relationships/image" Target="../media/image57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22211-31DF-084C-8548-63384DF256C6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E5D7C-6B2B-8042-A43F-5B0E697C3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8" r="8056" b="4873"/>
          <a:stretch/>
        </p:blipFill>
        <p:spPr>
          <a:xfrm>
            <a:off x="1454056" y="398807"/>
            <a:ext cx="9038095" cy="5769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30" y="3992684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21" y="3658924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992" y="191126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948" y="895583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617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26559</TotalTime>
  <Words>577</Words>
  <Application>Microsoft Macintosh PowerPoint</Application>
  <PresentationFormat>Widescreen</PresentationFormat>
  <Paragraphs>190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141</cp:revision>
  <dcterms:created xsi:type="dcterms:W3CDTF">2021-04-16T23:40:12Z</dcterms:created>
  <dcterms:modified xsi:type="dcterms:W3CDTF">2021-06-23T03:57:23Z</dcterms:modified>
</cp:coreProperties>
</file>