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302" r:id="rId3"/>
    <p:sldId id="289" r:id="rId4"/>
    <p:sldId id="301" r:id="rId5"/>
    <p:sldId id="29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3451"/>
  </p:normalViewPr>
  <p:slideViewPr>
    <p:cSldViewPr snapToGrid="0" snapToObjects="1">
      <p:cViewPr>
        <p:scale>
          <a:sx n="49" d="100"/>
          <a:sy n="49" d="100"/>
        </p:scale>
        <p:origin x="17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some states figures (in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line: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Final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1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2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75389" y="3643576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280</Words>
  <Application>Microsoft Macintosh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2</cp:revision>
  <dcterms:created xsi:type="dcterms:W3CDTF">2021-04-16T23:40:12Z</dcterms:created>
  <dcterms:modified xsi:type="dcterms:W3CDTF">2021-04-20T18:59:30Z</dcterms:modified>
</cp:coreProperties>
</file>