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647238" cy="519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AA0"/>
    <a:srgbClr val="8D74A0"/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63"/>
  </p:normalViewPr>
  <p:slideViewPr>
    <p:cSldViewPr snapToGrid="0">
      <p:cViewPr>
        <p:scale>
          <a:sx n="124" d="100"/>
          <a:sy n="124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4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46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F11-6A45-B3FC-B2C2F30F8AF5}"/>
              </c:ext>
            </c:extLst>
          </c:dPt>
          <c:dPt>
            <c:idx val="2"/>
            <c:marker>
              <c:symbol val="circle"/>
              <c:size val="4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F11-6A45-B3FC-B2C2F30F8AF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4BDFE53-07CF-CD48-AEFF-78617655EF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11-6A45-B3FC-B2C2F30F8A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76B566-D862-2844-A365-ABEA9229AB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F11-6A45-B3FC-B2C2F30F8A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942C04C-56A8-3D4D-8F1B-32ECA27062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F11-6A45-B3FC-B2C2F30F8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'Corrected-Data'!$A$2:$A$4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'Corrected-Data'!$B$2:$B$4</c:f>
              <c:numCache>
                <c:formatCode>General</c:formatCode>
                <c:ptCount val="3"/>
                <c:pt idx="0">
                  <c:v>1.5</c:v>
                </c:pt>
                <c:pt idx="1">
                  <c:v>1.31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'Corrected-Data'!$D$2:$D$4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0F11-6A45-B3FC-B2C2F30F8AF5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'Corrected-Data'!$A$2:$A$4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'Corrected-Data'!$C$2:$C$4</c:f>
              <c:numCache>
                <c:formatCode>General</c:formatCode>
                <c:ptCount val="3"/>
                <c:pt idx="0">
                  <c:v>1.1400000000000001</c:v>
                </c:pt>
                <c:pt idx="1">
                  <c:v>1.17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F11-6A45-B3FC-B2C2F30F8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Increased phenyl-adatom binding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1627980240"/>
        <c:crosses val="autoZero"/>
        <c:crossBetween val="midCat"/>
      </c:valAx>
      <c:valAx>
        <c:axId val="1627980240"/>
        <c:scaling>
          <c:orientation val="minMax"/>
          <c:max val="2"/>
          <c:min val="0.4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Metal-metal binding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627999344"/>
        <c:crosses val="autoZero"/>
        <c:crossBetween val="midCat"/>
      </c:valAx>
      <c:spPr>
        <a:solidFill>
          <a:schemeClr val="bg1"/>
        </a:solidFill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0.08973</cdr:x>
      <cdr:y>0.49624</cdr:y>
    </cdr:from>
    <cdr:to>
      <cdr:x>0.60222</cdr:x>
      <cdr:y>0.88597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606125" y="2643286"/>
          <a:ext cx="3461846" cy="2075915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74000">
              <a:schemeClr val="bg1"/>
            </a:gs>
            <a:gs pos="100000">
              <a:schemeClr val="accent6">
                <a:lumMod val="45000"/>
                <a:lumOff val="55000"/>
              </a:schemeClr>
            </a:gs>
          </a:gsLst>
          <a:lin ang="8100000" scaled="1"/>
          <a:tileRect/>
        </a:gradFill>
      </cdr:spPr>
      <cdr:txBody>
        <a:bodyPr xmlns:a="http://schemas.openxmlformats.org/drawingml/2006/main" vertOverflow="clip" wrap="square" lIns="91440" rtlCol="0" anchor="b" anchorCtr="1"/>
        <a:lstStyle xmlns:a="http://schemas.openxmlformats.org/drawingml/2006/main"/>
        <a:p xmlns:a="http://schemas.openxmlformats.org/drawingml/2006/main">
          <a:pPr algn="l"/>
          <a:r>
            <a:rPr lang="en-US" sz="28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Efficient</a:t>
          </a:r>
          <a:br>
            <a:rPr lang="en-US" sz="28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8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adatom</a:t>
          </a:r>
          <a:r>
            <a:rPr lang="en-US" sz="2800" b="0" i="0" baseline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catalysis</a:t>
          </a:r>
        </a:p>
      </cdr:txBody>
    </cdr:sp>
  </cdr:relSizeAnchor>
  <cdr:relSizeAnchor xmlns:cdr="http://schemas.openxmlformats.org/drawingml/2006/chartDrawing">
    <cdr:from>
      <cdr:x>0.60104</cdr:x>
      <cdr:y>0.02815</cdr:y>
    </cdr:from>
    <cdr:to>
      <cdr:x>0.9763</cdr:x>
      <cdr:y>0.88642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060019" y="149944"/>
          <a:ext cx="2534874" cy="4571631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65000">
              <a:srgbClr val="E3EAF6"/>
            </a:gs>
            <a:gs pos="92000">
              <a:schemeClr val="bg1"/>
            </a:gs>
            <a:gs pos="16000">
              <a:schemeClr val="accent1">
                <a:lumMod val="30000"/>
                <a:lumOff val="70000"/>
                <a:alpha val="80000"/>
              </a:schemeClr>
            </a:gs>
          </a:gsLst>
          <a:lin ang="10800000" scaled="1"/>
          <a:tileRect/>
        </a:gra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endParaRPr lang="en-US" sz="2800" b="0" i="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algn="r"/>
          <a:endParaRPr lang="en-US" sz="2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algn="r"/>
          <a:endParaRPr lang="en-US" sz="28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algn="r"/>
          <a:endParaRPr lang="en-US" sz="2800" b="0" i="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pPr algn="r"/>
          <a:r>
            <a:rPr lang="en-US" sz="2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</a:t>
          </a:r>
          <a:r>
            <a:rPr lang="en-US" sz="2800" b="0" i="0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adatoms </a:t>
          </a:r>
        </a:p>
        <a:p xmlns:a="http://schemas.openxmlformats.org/drawingml/2006/main">
          <a:pPr algn="r"/>
          <a:r>
            <a:rPr lang="en-US" sz="2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is slow</a:t>
          </a:r>
        </a:p>
      </cdr:txBody>
    </cdr:sp>
  </cdr:relSizeAnchor>
  <cdr:relSizeAnchor xmlns:cdr="http://schemas.openxmlformats.org/drawingml/2006/chartDrawing">
    <cdr:from>
      <cdr:x>0.08835</cdr:x>
      <cdr:y>0.02815</cdr:y>
    </cdr:from>
    <cdr:to>
      <cdr:x>0.60289</cdr:x>
      <cdr:y>0.49624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596789" y="149936"/>
          <a:ext cx="3475700" cy="2493350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59000">
              <a:schemeClr val="bg1"/>
            </a:gs>
            <a:gs pos="27000">
              <a:srgbClr val="FFE2E3"/>
            </a:gs>
            <a:gs pos="2000">
              <a:srgbClr val="FFC5C6">
                <a:alpha val="74000"/>
              </a:srgbClr>
            </a:gs>
          </a:gsLst>
          <a:lin ang="2700000" scaled="1"/>
          <a:tileRect/>
        </a:gradFill>
      </cdr:spPr>
      <cdr:txBody>
        <a:bodyPr xmlns:a="http://schemas.openxmlformats.org/drawingml/2006/main" wrap="square" rtlCol="0" anchor="t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</a:t>
          </a:r>
          <a:b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is</a:t>
          </a:r>
          <a:r>
            <a: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difficult</a:t>
          </a:r>
        </a:p>
      </cdr:txBody>
    </cdr:sp>
  </cdr:relSizeAnchor>
  <cdr:relSizeAnchor xmlns:cdr="http://schemas.openxmlformats.org/drawingml/2006/chartDrawing">
    <cdr:from>
      <cdr:x>0.29238</cdr:x>
      <cdr:y>0.2179</cdr:y>
    </cdr:from>
    <cdr:to>
      <cdr:x>0.40271</cdr:x>
      <cdr:y>0.36117</cdr:y>
    </cdr:to>
    <cdr:grpSp>
      <cdr:nvGrpSpPr>
        <cdr:cNvPr id="14" name="Group 13">
          <a:extLst xmlns:a="http://schemas.openxmlformats.org/drawingml/2006/main">
            <a:ext uri="{FF2B5EF4-FFF2-40B4-BE49-F238E27FC236}">
              <a16:creationId xmlns:a16="http://schemas.microsoft.com/office/drawing/2014/main" id="{A3D18A5A-7640-BF4E-BEA0-CCB8EBC9F68E}"/>
            </a:ext>
          </a:extLst>
        </cdr:cNvPr>
        <cdr:cNvGrpSpPr/>
      </cdr:nvGrpSpPr>
      <cdr:grpSpPr>
        <a:xfrm xmlns:a="http://schemas.openxmlformats.org/drawingml/2006/main">
          <a:off x="1975024" y="1160664"/>
          <a:ext cx="745278" cy="763141"/>
          <a:chOff x="1962122" y="1034264"/>
          <a:chExt cx="745278" cy="763141"/>
        </a:xfrm>
      </cdr:grpSpPr>
      <cdr:sp macro="" textlink="">
        <cdr:nvSpPr>
          <cdr:cNvPr id="8" name="Oval 7">
            <a:extLst xmlns:a="http://schemas.openxmlformats.org/drawingml/2006/main">
              <a:ext uri="{FF2B5EF4-FFF2-40B4-BE49-F238E27FC236}">
                <a16:creationId xmlns:a16="http://schemas.microsoft.com/office/drawing/2014/main" id="{4F36794F-38B2-1545-B3C5-75C321D58E5A}"/>
              </a:ext>
            </a:extLst>
          </cdr:cNvPr>
          <cdr:cNvSpPr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1962122" y="1034264"/>
            <a:ext cx="745278" cy="76314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4">
              <a:lumMod val="60000"/>
              <a:lumOff val="40000"/>
            </a:schemeClr>
          </a:solidFill>
          <a:ln xmlns:a="http://schemas.openxmlformats.org/drawingml/2006/main" w="22225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 anchor="ctr"/>
          <a:lstStyle xmlns:a="http://schemas.openxmlformats.org/drawingml/2006/main"/>
          <a:p xmlns:a="http://schemas.openxmlformats.org/drawingml/2006/main">
            <a:pPr algn="ctr"/>
            <a:endParaRPr lang="en-US" sz="2400">
              <a:solidFill>
                <a:sysClr val="windowText" lastClr="000000"/>
              </a:solidFill>
            </a:endParaRPr>
          </a:p>
        </cdr:txBody>
      </cdr:sp>
      <cdr:sp macro="" textlink="">
        <cdr:nvSpPr>
          <cdr:cNvPr id="9" name="TextBox 8">
            <a:extLst xmlns:a="http://schemas.openxmlformats.org/drawingml/2006/main">
              <a:ext uri="{FF2B5EF4-FFF2-40B4-BE49-F238E27FC236}">
                <a16:creationId xmlns:a16="http://schemas.microsoft.com/office/drawing/2014/main" id="{2F963C9C-78B5-E942-85EF-8A0ADD3801B0}"/>
              </a:ext>
            </a:extLst>
          </cdr:cNvPr>
          <cdr:cNvSpPr txBox="1"/>
        </cdr:nvSpPr>
        <cdr:spPr>
          <a:xfrm xmlns:a="http://schemas.openxmlformats.org/drawingml/2006/main">
            <a:off x="2047438" y="1147135"/>
            <a:ext cx="574647" cy="537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horzOverflow="clip" wrap="non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2800" dirty="0">
                <a:solidFill>
                  <a:sysClr val="windowText" lastClr="000000"/>
                </a:solidFill>
              </a:rPr>
              <a:t>Au</a:t>
            </a:r>
            <a:endParaRPr lang="en-US" sz="2800" dirty="0"/>
          </a:p>
        </cdr:txBody>
      </cdr:sp>
    </cdr:grpSp>
  </cdr:relSizeAnchor>
  <cdr:relSizeAnchor xmlns:cdr="http://schemas.openxmlformats.org/drawingml/2006/chartDrawing">
    <cdr:from>
      <cdr:x>0.56031</cdr:x>
      <cdr:y>0.31308</cdr:y>
    </cdr:from>
    <cdr:to>
      <cdr:x>0.67064</cdr:x>
      <cdr:y>0.45635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C540BA27-0CCF-2A4D-95DF-F7DF63AF77AC}"/>
            </a:ext>
          </a:extLst>
        </cdr:cNvPr>
        <cdr:cNvGrpSpPr/>
      </cdr:nvGrpSpPr>
      <cdr:grpSpPr>
        <a:xfrm xmlns:a="http://schemas.openxmlformats.org/drawingml/2006/main">
          <a:off x="3784888" y="1667649"/>
          <a:ext cx="745278" cy="763141"/>
          <a:chOff x="3784888" y="1667649"/>
          <a:chExt cx="745278" cy="763141"/>
        </a:xfrm>
      </cdr:grpSpPr>
      <cdr:sp macro="" textlink="">
        <cdr:nvSpPr>
          <cdr:cNvPr id="10" name="Oval 9">
            <a:extLst xmlns:a="http://schemas.openxmlformats.org/drawingml/2006/main">
              <a:ext uri="{FF2B5EF4-FFF2-40B4-BE49-F238E27FC236}">
                <a16:creationId xmlns:a16="http://schemas.microsoft.com/office/drawing/2014/main" id="{94EF031C-80F4-8540-AA0C-E885A5B0AFDC}"/>
              </a:ext>
            </a:extLst>
          </cdr:cNvPr>
          <cdr:cNvSpPr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3784888" y="1667649"/>
            <a:ext cx="745278" cy="76314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3">
              <a:lumMod val="40000"/>
              <a:lumOff val="60000"/>
            </a:schemeClr>
          </a:solidFill>
          <a:ln xmlns:a="http://schemas.openxmlformats.org/drawingml/2006/main" w="22225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2400">
              <a:solidFill>
                <a:sysClr val="windowText" lastClr="000000"/>
              </a:solidFill>
            </a:endParaRPr>
          </a:p>
        </cdr:txBody>
      </cdr:sp>
      <cdr:sp macro="" textlink="">
        <cdr:nvSpPr>
          <cdr:cNvPr id="12" name="TextBox 1">
            <a:extLst xmlns:a="http://schemas.openxmlformats.org/drawingml/2006/main">
              <a:ext uri="{FF2B5EF4-FFF2-40B4-BE49-F238E27FC236}">
                <a16:creationId xmlns:a16="http://schemas.microsoft.com/office/drawing/2014/main" id="{B03533F2-C1F6-8248-822C-5F2C4ACD3C4A}"/>
              </a:ext>
            </a:extLst>
          </cdr:cNvPr>
          <cdr:cNvSpPr txBox="1"/>
        </cdr:nvSpPr>
        <cdr:spPr>
          <a:xfrm xmlns:a="http://schemas.openxmlformats.org/drawingml/2006/main">
            <a:off x="3879897" y="1780519"/>
            <a:ext cx="555261" cy="537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2800" dirty="0">
                <a:solidFill>
                  <a:sysClr val="windowText" lastClr="000000"/>
                </a:solidFill>
              </a:rPr>
              <a:t>Ag</a:t>
            </a:r>
            <a:endParaRPr lang="en-US" sz="2800" dirty="0"/>
          </a:p>
        </cdr:txBody>
      </cdr:sp>
    </cdr:grpSp>
  </cdr:relSizeAnchor>
  <cdr:relSizeAnchor xmlns:cdr="http://schemas.openxmlformats.org/drawingml/2006/chartDrawing">
    <cdr:from>
      <cdr:x>0.85321</cdr:x>
      <cdr:y>0.08231</cdr:y>
    </cdr:from>
    <cdr:to>
      <cdr:x>0.96354</cdr:x>
      <cdr:y>0.22558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5B1D01F9-038D-B74C-A030-3B8B03C83222}"/>
            </a:ext>
          </a:extLst>
        </cdr:cNvPr>
        <cdr:cNvGrpSpPr/>
      </cdr:nvGrpSpPr>
      <cdr:grpSpPr>
        <a:xfrm xmlns:a="http://schemas.openxmlformats.org/drawingml/2006/main">
          <a:off x="5763424" y="438432"/>
          <a:ext cx="745278" cy="763140"/>
          <a:chOff x="5763424" y="438432"/>
          <a:chExt cx="745278" cy="763140"/>
        </a:xfrm>
      </cdr:grpSpPr>
      <cdr:sp macro="" textlink="">
        <cdr:nvSpPr>
          <cdr:cNvPr id="11" name="Oval 10">
            <a:extLst xmlns:a="http://schemas.openxmlformats.org/drawingml/2006/main">
              <a:ext uri="{FF2B5EF4-FFF2-40B4-BE49-F238E27FC236}">
                <a16:creationId xmlns:a16="http://schemas.microsoft.com/office/drawing/2014/main" id="{94EF031C-80F4-8540-AA0C-E885A5B0AFDC}"/>
              </a:ext>
            </a:extLst>
          </cdr:cNvPr>
          <cdr:cNvSpPr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5763424" y="438432"/>
            <a:ext cx="745278" cy="763140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2">
              <a:lumMod val="60000"/>
              <a:lumOff val="40000"/>
            </a:schemeClr>
          </a:solidFill>
          <a:ln xmlns:a="http://schemas.openxmlformats.org/drawingml/2006/main" w="22225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2400">
              <a:solidFill>
                <a:sysClr val="windowText" lastClr="000000"/>
              </a:solidFill>
            </a:endParaRPr>
          </a:p>
        </cdr:txBody>
      </cdr:sp>
      <cdr:sp macro="" textlink="">
        <cdr:nvSpPr>
          <cdr:cNvPr id="13" name="TextBox 1">
            <a:extLst xmlns:a="http://schemas.openxmlformats.org/drawingml/2006/main">
              <a:ext uri="{FF2B5EF4-FFF2-40B4-BE49-F238E27FC236}">
                <a16:creationId xmlns:a16="http://schemas.microsoft.com/office/drawing/2014/main" id="{B03533F2-C1F6-8248-822C-5F2C4ACD3C4A}"/>
              </a:ext>
            </a:extLst>
          </cdr:cNvPr>
          <cdr:cNvSpPr txBox="1"/>
        </cdr:nvSpPr>
        <cdr:spPr>
          <a:xfrm xmlns:a="http://schemas.openxmlformats.org/drawingml/2006/main">
            <a:off x="5856778" y="551302"/>
            <a:ext cx="558570" cy="537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2800">
                <a:solidFill>
                  <a:sysClr val="windowText" lastClr="000000"/>
                </a:solidFill>
              </a:rPr>
              <a:t>Cu</a:t>
            </a:r>
            <a:endParaRPr lang="en-US" sz="2800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178D-6E24-954B-A040-ADA0C4161A9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ADE4C-7ABF-EC43-80D6-0BE8D5038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107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213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0319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042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053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0638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074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085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ADE4C-7ABF-EC43-80D6-0BE8D50382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05" y="850086"/>
            <a:ext cx="7235429" cy="1808386"/>
          </a:xfrm>
        </p:spPr>
        <p:txBody>
          <a:bodyPr anchor="b"/>
          <a:lstStyle>
            <a:lvl1pPr algn="ctr"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905" y="2728210"/>
            <a:ext cx="7235429" cy="1254086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283" indent="0" algn="ctr">
              <a:buNone/>
              <a:defRPr sz="1515"/>
            </a:lvl2pPr>
            <a:lvl3pPr marL="692567" indent="0" algn="ctr">
              <a:buNone/>
              <a:defRPr sz="1363"/>
            </a:lvl3pPr>
            <a:lvl4pPr marL="1038850" indent="0" algn="ctr">
              <a:buNone/>
              <a:defRPr sz="1212"/>
            </a:lvl4pPr>
            <a:lvl5pPr marL="1385133" indent="0" algn="ctr">
              <a:buNone/>
              <a:defRPr sz="1212"/>
            </a:lvl5pPr>
            <a:lvl6pPr marL="1731416" indent="0" algn="ctr">
              <a:buNone/>
              <a:defRPr sz="1212"/>
            </a:lvl6pPr>
            <a:lvl7pPr marL="2077700" indent="0" algn="ctr">
              <a:buNone/>
              <a:defRPr sz="1212"/>
            </a:lvl7pPr>
            <a:lvl8pPr marL="2423983" indent="0" algn="ctr">
              <a:buNone/>
              <a:defRPr sz="1212"/>
            </a:lvl8pPr>
            <a:lvl9pPr marL="2770266" indent="0" algn="ctr">
              <a:buNone/>
              <a:defRPr sz="1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9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3805" y="276548"/>
            <a:ext cx="2080186" cy="4401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247" y="276548"/>
            <a:ext cx="6119967" cy="4401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7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23" y="1294969"/>
            <a:ext cx="8320743" cy="2160684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223" y="3476094"/>
            <a:ext cx="8320743" cy="1136253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283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567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3pPr>
            <a:lvl4pPr marL="103885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13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41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770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398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26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8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248" y="1382742"/>
            <a:ext cx="4100076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914" y="1382742"/>
            <a:ext cx="4100076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4" y="276549"/>
            <a:ext cx="8320743" cy="1003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5" y="1273325"/>
            <a:ext cx="4081233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05" y="1897362"/>
            <a:ext cx="4081233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914" y="1273325"/>
            <a:ext cx="4101333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914" y="1897362"/>
            <a:ext cx="4101333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0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8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5" y="346287"/>
            <a:ext cx="3111485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333" y="747883"/>
            <a:ext cx="4883914" cy="3691320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5" y="1558290"/>
            <a:ext cx="3111485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5" y="346287"/>
            <a:ext cx="3111485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01333" y="747883"/>
            <a:ext cx="4883914" cy="3691320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283" indent="0">
              <a:buNone/>
              <a:defRPr sz="2121"/>
            </a:lvl2pPr>
            <a:lvl3pPr marL="692567" indent="0">
              <a:buNone/>
              <a:defRPr sz="1818"/>
            </a:lvl3pPr>
            <a:lvl4pPr marL="1038850" indent="0">
              <a:buNone/>
              <a:defRPr sz="1515"/>
            </a:lvl4pPr>
            <a:lvl5pPr marL="1385133" indent="0">
              <a:buNone/>
              <a:defRPr sz="1515"/>
            </a:lvl5pPr>
            <a:lvl6pPr marL="1731416" indent="0">
              <a:buNone/>
              <a:defRPr sz="1515"/>
            </a:lvl6pPr>
            <a:lvl7pPr marL="2077700" indent="0">
              <a:buNone/>
              <a:defRPr sz="1515"/>
            </a:lvl7pPr>
            <a:lvl8pPr marL="2423983" indent="0">
              <a:buNone/>
              <a:defRPr sz="1515"/>
            </a:lvl8pPr>
            <a:lvl9pPr marL="2770266" indent="0">
              <a:buNone/>
              <a:defRPr sz="1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5" y="1558290"/>
            <a:ext cx="3111485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9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248" y="276549"/>
            <a:ext cx="8320743" cy="100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48" y="1382742"/>
            <a:ext cx="8320743" cy="3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247" y="4814347"/>
            <a:ext cx="2170629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ADD-60A5-4D9C-8F98-0816108A28A8}" type="datetimeFigureOut">
              <a:rPr lang="en-CA" smtClean="0"/>
              <a:t>2021-10-31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5648" y="4814347"/>
            <a:ext cx="3255943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362" y="4814347"/>
            <a:ext cx="2170629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2567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42" indent="-173142" algn="l" defTabSz="692567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4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7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199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55827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90455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25084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5971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9434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3462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2pPr>
      <a:lvl3pPr marL="692567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3pPr>
      <a:lvl4pPr marL="103885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38513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73141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07770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4239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77026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74D462-4837-E447-8BCA-8DC81CFC8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052566"/>
              </p:ext>
            </p:extLst>
          </p:nvPr>
        </p:nvGraphicFramePr>
        <p:xfrm>
          <a:off x="-82379" y="-46136"/>
          <a:ext cx="6754989" cy="532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A6CF9DF7-16A0-D144-85ED-2249E9E8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10975"/>
          <a:stretch/>
        </p:blipFill>
        <p:spPr bwMode="auto">
          <a:xfrm>
            <a:off x="6672610" y="4146680"/>
            <a:ext cx="2880360" cy="914400"/>
          </a:xfrm>
          <a:prstGeom prst="rect">
            <a:avLst/>
          </a:prstGeom>
          <a:noFill/>
          <a:ln w="25400">
            <a:solidFill>
              <a:srgbClr val="825A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6C2C21-9D51-3445-AD24-59C830501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5"/>
          <a:stretch/>
        </p:blipFill>
        <p:spPr bwMode="auto">
          <a:xfrm>
            <a:off x="6672610" y="2125241"/>
            <a:ext cx="2880360" cy="9144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B21E7-2DFA-0342-8299-F02B595AD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3135961"/>
            <a:ext cx="2880360" cy="914400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F55B27-17DA-3240-9454-9F5350AD9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1114521"/>
            <a:ext cx="2880360" cy="91440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B38CA85-0BE6-2B40-92B8-69085CAAB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103801"/>
            <a:ext cx="2880360" cy="914400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2267</TotalTime>
  <Words>25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Pham</dc:creator>
  <cp:lastModifiedBy>Rustam Khaliullin, Dr</cp:lastModifiedBy>
  <cp:revision>101</cp:revision>
  <cp:lastPrinted>2021-10-31T13:09:56Z</cp:lastPrinted>
  <dcterms:created xsi:type="dcterms:W3CDTF">2021-06-25T17:37:22Z</dcterms:created>
  <dcterms:modified xsi:type="dcterms:W3CDTF">2021-10-31T13:52:21Z</dcterms:modified>
</cp:coreProperties>
</file>