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283" r:id="rId3"/>
    <p:sldId id="317" r:id="rId4"/>
    <p:sldId id="321" r:id="rId5"/>
    <p:sldId id="319" r:id="rId6"/>
    <p:sldId id="322" r:id="rId7"/>
    <p:sldId id="315" r:id="rId8"/>
    <p:sldId id="289" r:id="rId9"/>
    <p:sldId id="292" r:id="rId10"/>
    <p:sldId id="309" r:id="rId11"/>
    <p:sldId id="301" r:id="rId12"/>
    <p:sldId id="312" r:id="rId13"/>
    <p:sldId id="320" r:id="rId14"/>
    <p:sldId id="313" r:id="rId15"/>
    <p:sldId id="318" r:id="rId16"/>
    <p:sldId id="308" r:id="rId17"/>
    <p:sldId id="303" r:id="rId18"/>
    <p:sldId id="304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>
        <p:scale>
          <a:sx n="133" d="100"/>
          <a:sy n="133" d="100"/>
        </p:scale>
        <p:origin x="-992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DHAL*2 – bromine2_surface – </a:t>
            </a:r>
            <a:r>
              <a:rPr lang="en-US" dirty="0" err="1"/>
              <a:t>pure_surface</a:t>
            </a:r>
            <a:r>
              <a:rPr lang="en-US" dirty="0"/>
              <a:t>(unrelaxed from DHAL)</a:t>
            </a:r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9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7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8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28.emf"/><Relationship Id="rId3" Type="http://schemas.openxmlformats.org/officeDocument/2006/relationships/image" Target="../media/image59.emf"/><Relationship Id="rId21" Type="http://schemas.openxmlformats.org/officeDocument/2006/relationships/image" Target="../media/image75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26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77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170948-E721-8F48-BF30-9076083D29FD}"/>
              </a:ext>
            </a:extLst>
          </p:cNvPr>
          <p:cNvGrpSpPr/>
          <p:nvPr/>
        </p:nvGrpSpPr>
        <p:grpSpPr>
          <a:xfrm>
            <a:off x="1248612" y="284932"/>
            <a:ext cx="9694776" cy="6137328"/>
            <a:chOff x="1248612" y="284932"/>
            <a:chExt cx="9694776" cy="61373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1248612" y="284932"/>
              <a:ext cx="9694776" cy="61373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5682" y="3214111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315" y="1834963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1975" y="864682"/>
              <a:ext cx="1604754" cy="1001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30BF5-4D07-BE42-96C5-B4CB03C441BC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86CC-7F49-3E48-BCBD-BDBD8799894B}"/>
              </a:ext>
            </a:extLst>
          </p:cNvPr>
          <p:cNvSpPr txBox="1"/>
          <p:nvPr/>
        </p:nvSpPr>
        <p:spPr>
          <a:xfrm>
            <a:off x="1628675" y="85175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52EB9-5B55-EB41-9332-3F2E4E547599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EC060B-4D12-A847-893A-4C8EAC41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9255"/>
              </p:ext>
            </p:extLst>
          </p:nvPr>
        </p:nvGraphicFramePr>
        <p:xfrm>
          <a:off x="1215190" y="1527561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492551662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9157784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050425253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642828055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3567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265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0155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44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3505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-3.41E-01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729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-7.41E+02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59285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4438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1.50E-01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867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D099B-AB18-3A46-A828-8BA82502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1566"/>
              </p:ext>
            </p:extLst>
          </p:nvPr>
        </p:nvGraphicFramePr>
        <p:xfrm>
          <a:off x="1215190" y="4776537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398810342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223506161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2486883472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4063694514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96275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-6.96E+01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1648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80142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0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61538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7885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47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01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-6.27E-01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73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6BF49-53DF-0F4F-BBDA-FE0487F66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579"/>
              </p:ext>
            </p:extLst>
          </p:nvPr>
        </p:nvGraphicFramePr>
        <p:xfrm>
          <a:off x="7186729" y="360406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2188905711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46562506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695848513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1291373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11112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993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07948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504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50095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31795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9134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070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5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0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38831</TotalTime>
  <Words>920</Words>
  <Application>Microsoft Macintosh PowerPoint</Application>
  <PresentationFormat>Widescreen</PresentationFormat>
  <Paragraphs>311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160</cp:revision>
  <dcterms:created xsi:type="dcterms:W3CDTF">2021-04-16T23:40:12Z</dcterms:created>
  <dcterms:modified xsi:type="dcterms:W3CDTF">2021-07-27T17:45:15Z</dcterms:modified>
</cp:coreProperties>
</file>