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81" r:id="rId2"/>
    <p:sldId id="283" r:id="rId3"/>
    <p:sldId id="317" r:id="rId4"/>
    <p:sldId id="321" r:id="rId5"/>
    <p:sldId id="319" r:id="rId6"/>
    <p:sldId id="330" r:id="rId7"/>
    <p:sldId id="324" r:id="rId8"/>
    <p:sldId id="315" r:id="rId9"/>
    <p:sldId id="339" r:id="rId10"/>
    <p:sldId id="340" r:id="rId11"/>
    <p:sldId id="289" r:id="rId12"/>
    <p:sldId id="292" r:id="rId13"/>
    <p:sldId id="309" r:id="rId14"/>
    <p:sldId id="338" r:id="rId15"/>
    <p:sldId id="341" r:id="rId16"/>
    <p:sldId id="301" r:id="rId17"/>
    <p:sldId id="312" r:id="rId18"/>
    <p:sldId id="320" r:id="rId19"/>
    <p:sldId id="313" r:id="rId20"/>
    <p:sldId id="318" r:id="rId21"/>
    <p:sldId id="336" r:id="rId22"/>
    <p:sldId id="308" r:id="rId23"/>
    <p:sldId id="303" r:id="rId24"/>
    <p:sldId id="304" r:id="rId25"/>
    <p:sldId id="31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016400"/>
    <a:srgbClr val="808080"/>
    <a:srgbClr val="FFC0CB"/>
    <a:srgbClr val="3CB371"/>
    <a:srgbClr val="D3D3D3"/>
    <a:srgbClr val="FF1493"/>
    <a:srgbClr val="228B21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/>
    <p:restoredTop sz="70915"/>
  </p:normalViewPr>
  <p:slideViewPr>
    <p:cSldViewPr snapToGrid="0" snapToObjects="1">
      <p:cViewPr varScale="1">
        <p:scale>
          <a:sx n="85" d="100"/>
          <a:sy n="85" d="100"/>
        </p:scale>
        <p:origin x="1280" y="1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9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8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Extraction: 1.52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 surface: 0.62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Extraction: 0.2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 surface: 0.14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27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7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 not realize that the DHAL-2 state need to be doubled from DHAL state. In this figure, I only count as DHAL state, so I corrected in next figure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CMC_state</a:t>
            </a:r>
            <a:r>
              <a:rPr lang="en-US" dirty="0"/>
              <a:t>(relaxed) – </a:t>
            </a:r>
            <a:r>
              <a:rPr lang="en-US" dirty="0" err="1"/>
              <a:t>CMC_surfaceonly</a:t>
            </a:r>
            <a:r>
              <a:rPr lang="en-US" dirty="0"/>
              <a:t>(</a:t>
            </a:r>
            <a:r>
              <a:rPr lang="en-US" dirty="0" err="1"/>
              <a:t>single_point</a:t>
            </a:r>
            <a:r>
              <a:rPr lang="en-US" dirty="0"/>
              <a:t>) – </a:t>
            </a:r>
            <a:r>
              <a:rPr lang="en-US" dirty="0" err="1"/>
              <a:t>CMC_state</a:t>
            </a:r>
            <a:r>
              <a:rPr lang="en-US" dirty="0"/>
              <a:t> = $delta$ (zero-reference)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Interaction1 = Ph-Metal-Ph – 2 * Ph(relaxed) – Metal * 1</a:t>
            </a:r>
          </a:p>
          <a:p>
            <a:r>
              <a:rPr lang="en-US" dirty="0"/>
              <a:t>Interaction2 = CMC(relaxed) – 2 * Ph(relaxed) – </a:t>
            </a:r>
            <a:r>
              <a:rPr lang="en-US" dirty="0" err="1"/>
              <a:t>pure_surface</a:t>
            </a:r>
            <a:r>
              <a:rPr lang="en-US" dirty="0"/>
              <a:t>(relaxed) </a:t>
            </a:r>
          </a:p>
          <a:p>
            <a:r>
              <a:rPr lang="en-US" dirty="0"/>
              <a:t>Energy = interaction1-inreaction2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1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RZK: X-DIM-A state -&gt; all three states are dark grey.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Extraction: 1.78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 surface: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4.emf"/><Relationship Id="rId18" Type="http://schemas.openxmlformats.org/officeDocument/2006/relationships/image" Target="../media/image59.emf"/><Relationship Id="rId3" Type="http://schemas.openxmlformats.org/officeDocument/2006/relationships/image" Target="../media/image44.emf"/><Relationship Id="rId21" Type="http://schemas.openxmlformats.org/officeDocument/2006/relationships/image" Target="../media/image62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17" Type="http://schemas.openxmlformats.org/officeDocument/2006/relationships/image" Target="../media/image58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7.emf"/><Relationship Id="rId20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5" Type="http://schemas.openxmlformats.org/officeDocument/2006/relationships/image" Target="../media/image56.emf"/><Relationship Id="rId23" Type="http://schemas.openxmlformats.org/officeDocument/2006/relationships/image" Target="../media/image64.emf"/><Relationship Id="rId10" Type="http://schemas.openxmlformats.org/officeDocument/2006/relationships/image" Target="../media/image51.emf"/><Relationship Id="rId19" Type="http://schemas.openxmlformats.org/officeDocument/2006/relationships/image" Target="../media/image60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Relationship Id="rId14" Type="http://schemas.openxmlformats.org/officeDocument/2006/relationships/image" Target="../media/image55.emf"/><Relationship Id="rId22" Type="http://schemas.openxmlformats.org/officeDocument/2006/relationships/image" Target="../media/image6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image" Target="../media/image75.emf"/><Relationship Id="rId18" Type="http://schemas.openxmlformats.org/officeDocument/2006/relationships/image" Target="../media/image78.emf"/><Relationship Id="rId26" Type="http://schemas.openxmlformats.org/officeDocument/2006/relationships/image" Target="../media/image28.emf"/><Relationship Id="rId3" Type="http://schemas.openxmlformats.org/officeDocument/2006/relationships/image" Target="../media/image65.emf"/><Relationship Id="rId21" Type="http://schemas.openxmlformats.org/officeDocument/2006/relationships/image" Target="../media/image81.emf"/><Relationship Id="rId7" Type="http://schemas.openxmlformats.org/officeDocument/2006/relationships/image" Target="../media/image69.emf"/><Relationship Id="rId12" Type="http://schemas.openxmlformats.org/officeDocument/2006/relationships/image" Target="../media/image74.emf"/><Relationship Id="rId17" Type="http://schemas.openxmlformats.org/officeDocument/2006/relationships/image" Target="../media/image22.emf"/><Relationship Id="rId25" Type="http://schemas.openxmlformats.org/officeDocument/2006/relationships/image" Target="../media/image27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.emf"/><Relationship Id="rId20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emf"/><Relationship Id="rId11" Type="http://schemas.openxmlformats.org/officeDocument/2006/relationships/image" Target="../media/image73.emf"/><Relationship Id="rId24" Type="http://schemas.openxmlformats.org/officeDocument/2006/relationships/image" Target="../media/image26.emf"/><Relationship Id="rId5" Type="http://schemas.openxmlformats.org/officeDocument/2006/relationships/image" Target="../media/image67.emf"/><Relationship Id="rId15" Type="http://schemas.openxmlformats.org/officeDocument/2006/relationships/image" Target="../media/image77.emf"/><Relationship Id="rId23" Type="http://schemas.openxmlformats.org/officeDocument/2006/relationships/image" Target="../media/image24.emf"/><Relationship Id="rId28" Type="http://schemas.openxmlformats.org/officeDocument/2006/relationships/image" Target="../media/image83.emf"/><Relationship Id="rId10" Type="http://schemas.openxmlformats.org/officeDocument/2006/relationships/image" Target="../media/image72.emf"/><Relationship Id="rId19" Type="http://schemas.openxmlformats.org/officeDocument/2006/relationships/image" Target="../media/image79.emf"/><Relationship Id="rId4" Type="http://schemas.openxmlformats.org/officeDocument/2006/relationships/image" Target="../media/image66.emf"/><Relationship Id="rId9" Type="http://schemas.openxmlformats.org/officeDocument/2006/relationships/image" Target="../media/image71.emf"/><Relationship Id="rId14" Type="http://schemas.openxmlformats.org/officeDocument/2006/relationships/image" Target="../media/image76.emf"/><Relationship Id="rId22" Type="http://schemas.openxmlformats.org/officeDocument/2006/relationships/image" Target="../media/image23.emf"/><Relationship Id="rId27" Type="http://schemas.openxmlformats.org/officeDocument/2006/relationships/image" Target="../media/image8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emf"/><Relationship Id="rId18" Type="http://schemas.openxmlformats.org/officeDocument/2006/relationships/image" Target="../media/image99.emf"/><Relationship Id="rId3" Type="http://schemas.openxmlformats.org/officeDocument/2006/relationships/image" Target="../media/image84.emf"/><Relationship Id="rId21" Type="http://schemas.openxmlformats.org/officeDocument/2006/relationships/image" Target="../media/image102.emf"/><Relationship Id="rId7" Type="http://schemas.openxmlformats.org/officeDocument/2006/relationships/image" Target="../media/image88.emf"/><Relationship Id="rId12" Type="http://schemas.openxmlformats.org/officeDocument/2006/relationships/image" Target="../media/image93.emf"/><Relationship Id="rId17" Type="http://schemas.openxmlformats.org/officeDocument/2006/relationships/image" Target="../media/image98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7.emf"/><Relationship Id="rId20" Type="http://schemas.openxmlformats.org/officeDocument/2006/relationships/image" Target="../media/image10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5" Type="http://schemas.openxmlformats.org/officeDocument/2006/relationships/image" Target="../media/image96.emf"/><Relationship Id="rId10" Type="http://schemas.openxmlformats.org/officeDocument/2006/relationships/image" Target="../media/image91.emf"/><Relationship Id="rId19" Type="http://schemas.openxmlformats.org/officeDocument/2006/relationships/image" Target="../media/image100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Relationship Id="rId14" Type="http://schemas.openxmlformats.org/officeDocument/2006/relationships/image" Target="../media/image95.emf"/><Relationship Id="rId22" Type="http://schemas.openxmlformats.org/officeDocument/2006/relationships/image" Target="../media/image10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emf"/><Relationship Id="rId18" Type="http://schemas.openxmlformats.org/officeDocument/2006/relationships/image" Target="../media/image99.emf"/><Relationship Id="rId3" Type="http://schemas.openxmlformats.org/officeDocument/2006/relationships/image" Target="../media/image104.emf"/><Relationship Id="rId21" Type="http://schemas.openxmlformats.org/officeDocument/2006/relationships/image" Target="../media/image102.emf"/><Relationship Id="rId7" Type="http://schemas.openxmlformats.org/officeDocument/2006/relationships/image" Target="../media/image88.emf"/><Relationship Id="rId12" Type="http://schemas.openxmlformats.org/officeDocument/2006/relationships/image" Target="../media/image93.emf"/><Relationship Id="rId17" Type="http://schemas.openxmlformats.org/officeDocument/2006/relationships/image" Target="../media/image98.e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7.emf"/><Relationship Id="rId20" Type="http://schemas.openxmlformats.org/officeDocument/2006/relationships/image" Target="../media/image10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5" Type="http://schemas.openxmlformats.org/officeDocument/2006/relationships/image" Target="../media/image96.emf"/><Relationship Id="rId10" Type="http://schemas.openxmlformats.org/officeDocument/2006/relationships/image" Target="../media/image91.emf"/><Relationship Id="rId19" Type="http://schemas.openxmlformats.org/officeDocument/2006/relationships/image" Target="../media/image100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Relationship Id="rId14" Type="http://schemas.openxmlformats.org/officeDocument/2006/relationships/image" Target="../media/image95.emf"/><Relationship Id="rId22" Type="http://schemas.openxmlformats.org/officeDocument/2006/relationships/image" Target="../media/image10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emf"/><Relationship Id="rId18" Type="http://schemas.openxmlformats.org/officeDocument/2006/relationships/image" Target="../media/image99.emf"/><Relationship Id="rId3" Type="http://schemas.openxmlformats.org/officeDocument/2006/relationships/image" Target="../media/image105.emf"/><Relationship Id="rId21" Type="http://schemas.openxmlformats.org/officeDocument/2006/relationships/image" Target="../media/image102.emf"/><Relationship Id="rId7" Type="http://schemas.openxmlformats.org/officeDocument/2006/relationships/image" Target="../media/image88.emf"/><Relationship Id="rId12" Type="http://schemas.openxmlformats.org/officeDocument/2006/relationships/image" Target="../media/image93.emf"/><Relationship Id="rId17" Type="http://schemas.openxmlformats.org/officeDocument/2006/relationships/image" Target="../media/image98.emf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7.emf"/><Relationship Id="rId20" Type="http://schemas.openxmlformats.org/officeDocument/2006/relationships/image" Target="../media/image10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5" Type="http://schemas.openxmlformats.org/officeDocument/2006/relationships/image" Target="../media/image96.emf"/><Relationship Id="rId10" Type="http://schemas.openxmlformats.org/officeDocument/2006/relationships/image" Target="../media/image91.emf"/><Relationship Id="rId19" Type="http://schemas.openxmlformats.org/officeDocument/2006/relationships/image" Target="../media/image100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Relationship Id="rId14" Type="http://schemas.openxmlformats.org/officeDocument/2006/relationships/image" Target="../media/image95.emf"/><Relationship Id="rId22" Type="http://schemas.openxmlformats.org/officeDocument/2006/relationships/image" Target="../media/image10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emf"/><Relationship Id="rId18" Type="http://schemas.openxmlformats.org/officeDocument/2006/relationships/image" Target="../media/image99.emf"/><Relationship Id="rId3" Type="http://schemas.openxmlformats.org/officeDocument/2006/relationships/image" Target="../media/image106.emf"/><Relationship Id="rId21" Type="http://schemas.openxmlformats.org/officeDocument/2006/relationships/image" Target="../media/image102.emf"/><Relationship Id="rId7" Type="http://schemas.openxmlformats.org/officeDocument/2006/relationships/image" Target="../media/image88.emf"/><Relationship Id="rId12" Type="http://schemas.openxmlformats.org/officeDocument/2006/relationships/image" Target="../media/image93.emf"/><Relationship Id="rId17" Type="http://schemas.openxmlformats.org/officeDocument/2006/relationships/image" Target="../media/image98.emf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7.emf"/><Relationship Id="rId20" Type="http://schemas.openxmlformats.org/officeDocument/2006/relationships/image" Target="../media/image10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5" Type="http://schemas.openxmlformats.org/officeDocument/2006/relationships/image" Target="../media/image96.emf"/><Relationship Id="rId10" Type="http://schemas.openxmlformats.org/officeDocument/2006/relationships/image" Target="../media/image91.emf"/><Relationship Id="rId19" Type="http://schemas.openxmlformats.org/officeDocument/2006/relationships/image" Target="../media/image100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Relationship Id="rId14" Type="http://schemas.openxmlformats.org/officeDocument/2006/relationships/image" Target="../media/image95.emf"/><Relationship Id="rId22" Type="http://schemas.openxmlformats.org/officeDocument/2006/relationships/image" Target="../media/image10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emf"/><Relationship Id="rId18" Type="http://schemas.openxmlformats.org/officeDocument/2006/relationships/image" Target="../media/image99.emf"/><Relationship Id="rId3" Type="http://schemas.openxmlformats.org/officeDocument/2006/relationships/image" Target="../media/image107.emf"/><Relationship Id="rId21" Type="http://schemas.openxmlformats.org/officeDocument/2006/relationships/image" Target="../media/image102.emf"/><Relationship Id="rId7" Type="http://schemas.openxmlformats.org/officeDocument/2006/relationships/image" Target="../media/image88.emf"/><Relationship Id="rId12" Type="http://schemas.openxmlformats.org/officeDocument/2006/relationships/image" Target="../media/image93.emf"/><Relationship Id="rId17" Type="http://schemas.openxmlformats.org/officeDocument/2006/relationships/image" Target="../media/image98.emf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7.emf"/><Relationship Id="rId20" Type="http://schemas.openxmlformats.org/officeDocument/2006/relationships/image" Target="../media/image10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5" Type="http://schemas.openxmlformats.org/officeDocument/2006/relationships/image" Target="../media/image96.emf"/><Relationship Id="rId10" Type="http://schemas.openxmlformats.org/officeDocument/2006/relationships/image" Target="../media/image91.emf"/><Relationship Id="rId19" Type="http://schemas.openxmlformats.org/officeDocument/2006/relationships/image" Target="../media/image100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Relationship Id="rId14" Type="http://schemas.openxmlformats.org/officeDocument/2006/relationships/image" Target="../media/image95.emf"/><Relationship Id="rId22" Type="http://schemas.openxmlformats.org/officeDocument/2006/relationships/image" Target="../media/image10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118.emf"/><Relationship Id="rId7" Type="http://schemas.openxmlformats.org/officeDocument/2006/relationships/image" Target="../media/image48.emf"/><Relationship Id="rId12" Type="http://schemas.openxmlformats.org/officeDocument/2006/relationships/image" Target="../media/image6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11" Type="http://schemas.openxmlformats.org/officeDocument/2006/relationships/image" Target="../media/image62.emf"/><Relationship Id="rId5" Type="http://schemas.openxmlformats.org/officeDocument/2006/relationships/image" Target="../media/image46.emf"/><Relationship Id="rId10" Type="http://schemas.openxmlformats.org/officeDocument/2006/relationships/image" Target="../media/image6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119.emf"/><Relationship Id="rId7" Type="http://schemas.openxmlformats.org/officeDocument/2006/relationships/image" Target="../media/image48.emf"/><Relationship Id="rId12" Type="http://schemas.openxmlformats.org/officeDocument/2006/relationships/image" Target="../media/image6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11" Type="http://schemas.openxmlformats.org/officeDocument/2006/relationships/image" Target="../media/image62.emf"/><Relationship Id="rId5" Type="http://schemas.openxmlformats.org/officeDocument/2006/relationships/image" Target="../media/image46.emf"/><Relationship Id="rId10" Type="http://schemas.openxmlformats.org/officeDocument/2006/relationships/image" Target="../media/image6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5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8.emf"/><Relationship Id="rId4" Type="http://schemas.openxmlformats.org/officeDocument/2006/relationships/image" Target="../media/image21.emf"/><Relationship Id="rId9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22.emf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3FE999-986F-2241-AE90-61D5B6344FF7}"/>
              </a:ext>
            </a:extLst>
          </p:cNvPr>
          <p:cNvGrpSpPr/>
          <p:nvPr/>
        </p:nvGrpSpPr>
        <p:grpSpPr>
          <a:xfrm>
            <a:off x="1611448" y="473579"/>
            <a:ext cx="8555440" cy="5835939"/>
            <a:chOff x="1611448" y="473579"/>
            <a:chExt cx="8555440" cy="58359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2D52AC-AC81-6646-9F83-091C680C6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21" b="16065"/>
            <a:stretch/>
          </p:blipFill>
          <p:spPr>
            <a:xfrm>
              <a:off x="1611448" y="473579"/>
              <a:ext cx="8555440" cy="583593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CE25F8-9A0B-8F45-8126-E31A70C40917}"/>
                </a:ext>
              </a:extLst>
            </p:cNvPr>
            <p:cNvSpPr txBox="1"/>
            <p:nvPr/>
          </p:nvSpPr>
          <p:spPr>
            <a:xfrm>
              <a:off x="2722536" y="1826407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F948BF-01AC-BA4A-88E4-EEFE8E0CD50C}"/>
                </a:ext>
              </a:extLst>
            </p:cNvPr>
            <p:cNvSpPr txBox="1"/>
            <p:nvPr/>
          </p:nvSpPr>
          <p:spPr>
            <a:xfrm>
              <a:off x="3947544" y="3743998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-3.89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ADE24-4157-9740-9498-BC9B62957C17}"/>
                </a:ext>
              </a:extLst>
            </p:cNvPr>
            <p:cNvSpPr txBox="1"/>
            <p:nvPr/>
          </p:nvSpPr>
          <p:spPr>
            <a:xfrm>
              <a:off x="5178045" y="3975268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-4.38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DF9AD4-2964-D645-A195-444804D8C3E6}"/>
                </a:ext>
              </a:extLst>
            </p:cNvPr>
            <p:cNvSpPr txBox="1"/>
            <p:nvPr/>
          </p:nvSpPr>
          <p:spPr>
            <a:xfrm>
              <a:off x="6398773" y="4440855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-5.33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B7C84A-DA4A-1F41-A91F-08C849A6A420}"/>
                </a:ext>
              </a:extLst>
            </p:cNvPr>
            <p:cNvSpPr txBox="1"/>
            <p:nvPr/>
          </p:nvSpPr>
          <p:spPr>
            <a:xfrm>
              <a:off x="7629950" y="3563816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-3.55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D2E97-3FD1-0040-B750-CA894634705B}"/>
                </a:ext>
              </a:extLst>
            </p:cNvPr>
            <p:cNvSpPr txBox="1"/>
            <p:nvPr/>
          </p:nvSpPr>
          <p:spPr>
            <a:xfrm>
              <a:off x="8850291" y="4672124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-5.81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8472BD-9EE0-D744-902F-0F75BEF28B2E}"/>
                </a:ext>
              </a:extLst>
            </p:cNvPr>
            <p:cNvSpPr txBox="1"/>
            <p:nvPr/>
          </p:nvSpPr>
          <p:spPr>
            <a:xfrm>
              <a:off x="3954978" y="2192806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-0.74</a:t>
              </a:r>
              <a:endParaRPr lang="en-US" sz="16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FDC035-0AC8-584E-BBAC-EE9A16815ED0}"/>
                </a:ext>
              </a:extLst>
            </p:cNvPr>
            <p:cNvSpPr txBox="1"/>
            <p:nvPr/>
          </p:nvSpPr>
          <p:spPr>
            <a:xfrm>
              <a:off x="5188584" y="2576838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-1.51</a:t>
              </a:r>
              <a:endParaRPr lang="en-US" sz="16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439745-FCC0-0A4B-8FC2-C7A856C21C1B}"/>
                </a:ext>
              </a:extLst>
            </p:cNvPr>
            <p:cNvSpPr txBox="1"/>
            <p:nvPr/>
          </p:nvSpPr>
          <p:spPr>
            <a:xfrm>
              <a:off x="6396997" y="2838441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-2.08</a:t>
              </a:r>
              <a:endParaRPr lang="en-US" sz="16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AE2E15-9748-E44A-A5BB-54EB7A0E8668}"/>
                </a:ext>
              </a:extLst>
            </p:cNvPr>
            <p:cNvSpPr txBox="1"/>
            <p:nvPr/>
          </p:nvSpPr>
          <p:spPr>
            <a:xfrm>
              <a:off x="7629950" y="2752329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-1.88</a:t>
              </a:r>
              <a:endParaRPr lang="en-US" sz="16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4B8279-CE9E-184B-82D5-EDB64EB5D4B1}"/>
                </a:ext>
              </a:extLst>
            </p:cNvPr>
            <p:cNvSpPr txBox="1"/>
            <p:nvPr/>
          </p:nvSpPr>
          <p:spPr>
            <a:xfrm>
              <a:off x="8861302" y="3649516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-3.72</a:t>
              </a:r>
              <a:endParaRPr lang="en-US" sz="16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88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7792347" y="76236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7803176" y="150912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8D8399-16BF-7F4D-A83B-FA61E4AE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72" y="827470"/>
            <a:ext cx="992000" cy="61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167BB-5920-1E47-9D30-EFB70277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23" y="823127"/>
            <a:ext cx="993016" cy="61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F8677-0309-6040-B63D-35218C47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77" y="823127"/>
            <a:ext cx="992000" cy="618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20716F-423A-2947-ABAA-43F5B565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018" y="2056301"/>
            <a:ext cx="992000" cy="61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C778B-A3B4-A64E-8842-184E84745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0425" y="2056171"/>
            <a:ext cx="992000" cy="618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91CBF-FBAB-0A45-AF1C-C623C9227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529" y="2055813"/>
            <a:ext cx="992003" cy="618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1888A9-C395-5F40-9E0C-20664B3B2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107" y="2054548"/>
            <a:ext cx="992000" cy="6189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4D2B45-C836-C045-AA6B-82E0CBD24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758" y="2055808"/>
            <a:ext cx="992016" cy="618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85C8F-5AB6-B642-B7B3-DA22C5ED4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1502" y="2060439"/>
            <a:ext cx="992000" cy="6189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CEBBA0-2401-154F-BBDF-54E945BCF6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16" y="3324295"/>
            <a:ext cx="992000" cy="6189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B5F44DA-C05F-F844-AED2-BC90DDF44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2923" y="3324165"/>
            <a:ext cx="992000" cy="61895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01CF426-5224-F842-ADA0-50E199221C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4027" y="3323807"/>
            <a:ext cx="992003" cy="61895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854A277-9F88-9B4A-8B12-71D654B38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6605" y="3322542"/>
            <a:ext cx="992000" cy="6189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A55DCD8-3E4C-7842-AA0E-DA20B925DD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0256" y="3323802"/>
            <a:ext cx="992016" cy="6189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0825AB0-D62F-A846-91A8-CA8DB4F8D8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4000" y="3328433"/>
            <a:ext cx="992000" cy="618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A16004-E4D5-D844-8007-CFF7779A0C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8466" y="2065830"/>
            <a:ext cx="992000" cy="618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E186E9-961F-AA4F-9F17-506584BD34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89649" y="2045722"/>
            <a:ext cx="1002136" cy="6252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8A88F4-9032-EE4F-9F0E-690DFF97B6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00825" y="2063893"/>
            <a:ext cx="992000" cy="618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679B66-C30C-0B43-A5BE-876E7D5489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01865" y="2052050"/>
            <a:ext cx="991994" cy="6189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8FFFDCF-0889-9D4E-AE35-B467E5222B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9582" y="4091377"/>
            <a:ext cx="991999" cy="6189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66B5C6-9475-C54C-9F6D-1BFB8B3EF0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6807" y="4091377"/>
            <a:ext cx="992000" cy="61895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F26D1CC-D155-3942-847F-D1DA478AEA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63459" y="4100498"/>
            <a:ext cx="991992" cy="61894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2C7E2F7-87DD-424E-B28D-1CE0E94062D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50018" y="4100498"/>
            <a:ext cx="986305" cy="61539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372E312-1619-774D-9862-E184B2D6E07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05541" y="4092179"/>
            <a:ext cx="991993" cy="6189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74F66A4-FE2D-4748-B70A-6E3C43BB255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72185" y="4098721"/>
            <a:ext cx="992000" cy="61895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D7D6F5C-A5D5-A44A-86C5-0CBD8BEAF5B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82393" y="4093662"/>
            <a:ext cx="992000" cy="6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000A994-9CF7-F04D-8765-41EF399D9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07" b="17621"/>
          <a:stretch/>
        </p:blipFill>
        <p:spPr>
          <a:xfrm>
            <a:off x="477704" y="-123157"/>
            <a:ext cx="11007613" cy="7085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8A3A7-AF3A-034F-B80A-40B7ED489A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11412" y="171526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87CB4-8F3B-DB4E-8573-81C90E81115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215267" y="339161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4D3EE-8C70-7847-9841-6F9BA5AC0C6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961413" y="2915045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2D431-CDA9-F64E-83B2-8F389367DB5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687795" y="384170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6259F-4D9D-324F-BA44-2DCC7C6F052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398342" y="5786591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D9EBF3-CF40-A54F-AF0D-C355E9C694D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154526" y="519945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313AE6-4347-4B40-BA4A-7DA6716C5CA7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840654" y="2633410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5F77D2-26E9-8C48-8814-304366094376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584940" y="315775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1B519A-44B4-834F-A073-9B966643FF35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269265" y="2332439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DDCAE8-660A-374E-A3E8-66829015758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993591" y="3475692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2FA493-6EC6-104E-91BD-FA6313E91712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723084" y="2950080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18728F-2FE4-284D-9213-DA4A29808513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9288515" y="2359601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8F72DB-AFB7-7A4E-8EA5-274205A5488E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570818" y="604989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AC3B2E-831F-1547-9833-76B35F09D2D8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9482620" y="771208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17C51D-DA31-ED43-9885-6579190D02A5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864138" y="462144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9F8AAB-98DE-3747-917D-F8ED3F971D65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8794100" y="597819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5F6877B-8082-0244-A54A-CBF56F1AE2F1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9542756" y="503836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E6F1E31-BC43-1D40-8CAB-7BBEBAF12B4D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10250285" y="283359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A5292D-B0C5-6D4B-9B76-291AAAD6DAF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10293530" y="289565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BDD0FC-331C-D548-AD0C-F6D7E9754BB7}"/>
              </a:ext>
            </a:extLst>
          </p:cNvPr>
          <p:cNvSpPr txBox="1"/>
          <p:nvPr/>
        </p:nvSpPr>
        <p:spPr>
          <a:xfrm>
            <a:off x="1547500" y="2299987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E585A-ACE2-2C4A-83BE-031D2D22CD8F}"/>
              </a:ext>
            </a:extLst>
          </p:cNvPr>
          <p:cNvSpPr txBox="1"/>
          <p:nvPr/>
        </p:nvSpPr>
        <p:spPr>
          <a:xfrm>
            <a:off x="2271979" y="2928776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94207-5483-A04C-813F-88F1E1172A43}"/>
              </a:ext>
            </a:extLst>
          </p:cNvPr>
          <p:cNvSpPr txBox="1"/>
          <p:nvPr/>
        </p:nvSpPr>
        <p:spPr>
          <a:xfrm>
            <a:off x="3010774" y="244268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0AEF86-89C1-B745-A026-8121EBA77527}"/>
              </a:ext>
            </a:extLst>
          </p:cNvPr>
          <p:cNvSpPr txBox="1"/>
          <p:nvPr/>
        </p:nvSpPr>
        <p:spPr>
          <a:xfrm>
            <a:off x="3711740" y="340441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CF81B4-6E74-3A4C-9264-5539CD274114}"/>
              </a:ext>
            </a:extLst>
          </p:cNvPr>
          <p:cNvSpPr txBox="1"/>
          <p:nvPr/>
        </p:nvSpPr>
        <p:spPr>
          <a:xfrm>
            <a:off x="4450481" y="447534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02D330-97EB-7545-8D0D-EEB6223FEC5E}"/>
              </a:ext>
            </a:extLst>
          </p:cNvPr>
          <p:cNvSpPr txBox="1"/>
          <p:nvPr/>
        </p:nvSpPr>
        <p:spPr>
          <a:xfrm>
            <a:off x="5174549" y="437555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F7A952-4860-A744-BE87-12EB8BB5E977}"/>
              </a:ext>
            </a:extLst>
          </p:cNvPr>
          <p:cNvSpPr txBox="1"/>
          <p:nvPr/>
        </p:nvSpPr>
        <p:spPr>
          <a:xfrm>
            <a:off x="5913271" y="410476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59D8C1-A722-3340-A4AE-475AA96F5FA0}"/>
              </a:ext>
            </a:extLst>
          </p:cNvPr>
          <p:cNvSpPr txBox="1"/>
          <p:nvPr/>
        </p:nvSpPr>
        <p:spPr>
          <a:xfrm>
            <a:off x="5896779" y="364210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9BCF32-3DBE-7F40-A19E-261D5F889D4B}"/>
              </a:ext>
            </a:extLst>
          </p:cNvPr>
          <p:cNvSpPr txBox="1"/>
          <p:nvPr/>
        </p:nvSpPr>
        <p:spPr>
          <a:xfrm>
            <a:off x="6644783" y="394332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FDB25B-27F7-5643-8BC0-60EA132ED643}"/>
              </a:ext>
            </a:extLst>
          </p:cNvPr>
          <p:cNvSpPr txBox="1"/>
          <p:nvPr/>
        </p:nvSpPr>
        <p:spPr>
          <a:xfrm>
            <a:off x="7363516" y="295890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D1E4C8-2878-BE4C-90D6-080BCDD2DCCE}"/>
              </a:ext>
            </a:extLst>
          </p:cNvPr>
          <p:cNvSpPr txBox="1"/>
          <p:nvPr/>
        </p:nvSpPr>
        <p:spPr>
          <a:xfrm>
            <a:off x="8094923" y="420826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B253E8-A883-C246-95F1-817528E5200A}"/>
              </a:ext>
            </a:extLst>
          </p:cNvPr>
          <p:cNvSpPr txBox="1"/>
          <p:nvPr/>
        </p:nvSpPr>
        <p:spPr>
          <a:xfrm>
            <a:off x="8821412" y="4174647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9CDB1B-0BF3-D246-A9BE-3BE5E6F8404C}"/>
              </a:ext>
            </a:extLst>
          </p:cNvPr>
          <p:cNvSpPr txBox="1"/>
          <p:nvPr/>
        </p:nvSpPr>
        <p:spPr>
          <a:xfrm>
            <a:off x="9556694" y="3207492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1059D3-3161-F149-9493-6C991B7D0101}"/>
              </a:ext>
            </a:extLst>
          </p:cNvPr>
          <p:cNvSpPr txBox="1"/>
          <p:nvPr/>
        </p:nvSpPr>
        <p:spPr>
          <a:xfrm>
            <a:off x="10275789" y="92854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43E2A3-0C7B-814E-948F-8A24E366F619}"/>
              </a:ext>
            </a:extLst>
          </p:cNvPr>
          <p:cNvSpPr txBox="1"/>
          <p:nvPr/>
        </p:nvSpPr>
        <p:spPr>
          <a:xfrm>
            <a:off x="9551653" y="1326362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+1.76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F75762-11B5-4E4A-B013-7A5F142FC0C1}"/>
              </a:ext>
            </a:extLst>
          </p:cNvPr>
          <p:cNvSpPr txBox="1"/>
          <p:nvPr/>
        </p:nvSpPr>
        <p:spPr>
          <a:xfrm>
            <a:off x="6636699" y="117247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+2.04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3BADC3-956D-1D41-918F-D17D112855C9}"/>
              </a:ext>
            </a:extLst>
          </p:cNvPr>
          <p:cNvSpPr txBox="1"/>
          <p:nvPr/>
        </p:nvSpPr>
        <p:spPr>
          <a:xfrm>
            <a:off x="8824896" y="549826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6F0D61-4494-184C-9D9D-EC6649E25857}"/>
              </a:ext>
            </a:extLst>
          </p:cNvPr>
          <p:cNvSpPr txBox="1"/>
          <p:nvPr/>
        </p:nvSpPr>
        <p:spPr>
          <a:xfrm>
            <a:off x="9553571" y="453227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CFC47F-5243-0544-9FBF-6420357E7F3E}"/>
              </a:ext>
            </a:extLst>
          </p:cNvPr>
          <p:cNvSpPr txBox="1"/>
          <p:nvPr/>
        </p:nvSpPr>
        <p:spPr>
          <a:xfrm>
            <a:off x="10279494" y="2259307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+0.07</a:t>
            </a:r>
          </a:p>
        </p:txBody>
      </p:sp>
    </p:spTree>
    <p:extLst>
      <p:ext uri="{BB962C8B-B14F-4D97-AF65-F5344CB8AC3E}">
        <p14:creationId xmlns:p14="http://schemas.microsoft.com/office/powerpoint/2010/main" val="348175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5037E3-C241-E840-A2AD-ACE207A86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53" b="17740"/>
          <a:stretch/>
        </p:blipFill>
        <p:spPr>
          <a:xfrm>
            <a:off x="480447" y="-108487"/>
            <a:ext cx="11060386" cy="7123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3F6A4B-2847-634D-8CAE-4160EFA07A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11412" y="1746259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64D0E0-1D37-6B4D-BF05-78A81749FD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215267" y="3422612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6D963-290C-8443-8AA8-0CD48CDC10A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961413" y="2946041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3A6F8-D265-D745-ACA2-20BE45F9659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687795" y="3872699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AC4EC9-6145-C34D-B50A-8F8CB8D66E6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465471" y="578415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6E458D-1D42-DB4F-A6D0-7B3E26C1AE1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205399" y="524926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9839B3-F905-C445-8D6E-CD91352B0F2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894352" y="2862710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910E93-090F-3148-B4AA-FA4433B8D60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613071" y="3387937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91F713-FA5E-0941-BA26-4AC14B7AAD5D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393496" y="249595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258EC1-1EBC-6244-92B4-E97C482B2A3E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8064496" y="3708101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38C058-01AE-7E48-B2F5-3A70E1D3CE40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840528" y="3325847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BE8214-D887-7349-96FC-267AC4C7A0C3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9457358" y="2627572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E91AC4-0500-D441-B731-B5AC45A0CCDB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623847" y="588146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6874E0-6001-554E-94FB-284E9EBE7519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9568381" y="758719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1E7497-96D0-5C49-B323-E4BF3563778B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904722" y="4660989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EDB419-2334-7449-8DC1-64721646A293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8877181" y="5941695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B3718D6-CB99-AC4E-AD6E-573902EE650B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9599399" y="5031004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AA2BDA-7E29-984A-95F9-5BB4C6D85C97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10320759" y="303872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AD0F61-755F-2345-89D8-7D5C9B47668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10346284" y="293910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6B2725-3A61-7746-A1C0-54E151187458}"/>
              </a:ext>
            </a:extLst>
          </p:cNvPr>
          <p:cNvSpPr txBox="1"/>
          <p:nvPr/>
        </p:nvSpPr>
        <p:spPr>
          <a:xfrm>
            <a:off x="1547500" y="2330983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E5EC9-454A-9941-AD14-8930C9795562}"/>
              </a:ext>
            </a:extLst>
          </p:cNvPr>
          <p:cNvSpPr txBox="1"/>
          <p:nvPr/>
        </p:nvSpPr>
        <p:spPr>
          <a:xfrm>
            <a:off x="2256989" y="2989752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D6E3E4-539D-C644-86D3-5687D04D9F1A}"/>
              </a:ext>
            </a:extLst>
          </p:cNvPr>
          <p:cNvSpPr txBox="1"/>
          <p:nvPr/>
        </p:nvSpPr>
        <p:spPr>
          <a:xfrm>
            <a:off x="3010774" y="247368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CDE69-F3A9-ED49-8B5C-94F76C6DCB8B}"/>
              </a:ext>
            </a:extLst>
          </p:cNvPr>
          <p:cNvSpPr txBox="1"/>
          <p:nvPr/>
        </p:nvSpPr>
        <p:spPr>
          <a:xfrm>
            <a:off x="3726730" y="343541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6DA0A0-9D1E-5341-ADA1-A0FBE00E48F0}"/>
              </a:ext>
            </a:extLst>
          </p:cNvPr>
          <p:cNvSpPr txBox="1"/>
          <p:nvPr/>
        </p:nvSpPr>
        <p:spPr>
          <a:xfrm>
            <a:off x="4465471" y="450633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83E978-BD9B-B140-869C-3D793AEF60EB}"/>
              </a:ext>
            </a:extLst>
          </p:cNvPr>
          <p:cNvSpPr txBox="1"/>
          <p:nvPr/>
        </p:nvSpPr>
        <p:spPr>
          <a:xfrm>
            <a:off x="5174549" y="4421542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CBDA47-E2C8-D441-AFB6-E1EF662FE351}"/>
              </a:ext>
            </a:extLst>
          </p:cNvPr>
          <p:cNvSpPr txBox="1"/>
          <p:nvPr/>
        </p:nvSpPr>
        <p:spPr>
          <a:xfrm>
            <a:off x="5928261" y="4150752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59ED1-38F5-E341-ACFA-2E68ACCCD916}"/>
              </a:ext>
            </a:extLst>
          </p:cNvPr>
          <p:cNvSpPr txBox="1"/>
          <p:nvPr/>
        </p:nvSpPr>
        <p:spPr>
          <a:xfrm>
            <a:off x="5926759" y="370307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956747-7A6F-DF4C-8068-695781077F4E}"/>
              </a:ext>
            </a:extLst>
          </p:cNvPr>
          <p:cNvSpPr txBox="1"/>
          <p:nvPr/>
        </p:nvSpPr>
        <p:spPr>
          <a:xfrm>
            <a:off x="6659773" y="400430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E9FDAA-C938-1E42-B329-D7F69EDE93AB}"/>
              </a:ext>
            </a:extLst>
          </p:cNvPr>
          <p:cNvSpPr txBox="1"/>
          <p:nvPr/>
        </p:nvSpPr>
        <p:spPr>
          <a:xfrm>
            <a:off x="7393496" y="301988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3EE370-B8A7-6548-855A-0EE7E81FA173}"/>
              </a:ext>
            </a:extLst>
          </p:cNvPr>
          <p:cNvSpPr txBox="1"/>
          <p:nvPr/>
        </p:nvSpPr>
        <p:spPr>
          <a:xfrm>
            <a:off x="8124903" y="429922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B52AFD-6A96-CD41-9176-8CB942D2F5C9}"/>
              </a:ext>
            </a:extLst>
          </p:cNvPr>
          <p:cNvSpPr txBox="1"/>
          <p:nvPr/>
        </p:nvSpPr>
        <p:spPr>
          <a:xfrm>
            <a:off x="8851392" y="423562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56D223-35FE-8F42-A497-213DC21B329A}"/>
              </a:ext>
            </a:extLst>
          </p:cNvPr>
          <p:cNvSpPr txBox="1"/>
          <p:nvPr/>
        </p:nvSpPr>
        <p:spPr>
          <a:xfrm>
            <a:off x="9586674" y="326846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2FB916-CA7E-564A-AC9C-8A5DC0D0D011}"/>
              </a:ext>
            </a:extLst>
          </p:cNvPr>
          <p:cNvSpPr txBox="1"/>
          <p:nvPr/>
        </p:nvSpPr>
        <p:spPr>
          <a:xfrm>
            <a:off x="10320759" y="98952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D9FBB8-0546-4549-B136-C7769EBA63AF}"/>
              </a:ext>
            </a:extLst>
          </p:cNvPr>
          <p:cNvSpPr txBox="1"/>
          <p:nvPr/>
        </p:nvSpPr>
        <p:spPr>
          <a:xfrm>
            <a:off x="9581633" y="134236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+1.76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56C172-5B36-D34A-BB39-5E73C9C91689}"/>
              </a:ext>
            </a:extLst>
          </p:cNvPr>
          <p:cNvSpPr txBox="1"/>
          <p:nvPr/>
        </p:nvSpPr>
        <p:spPr>
          <a:xfrm>
            <a:off x="6636699" y="120346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+2.04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3DBADD-8210-A040-8F11-AD389C1EF4AD}"/>
              </a:ext>
            </a:extLst>
          </p:cNvPr>
          <p:cNvSpPr txBox="1"/>
          <p:nvPr/>
        </p:nvSpPr>
        <p:spPr>
          <a:xfrm>
            <a:off x="8854876" y="552926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C974DA-7912-1A40-B6D1-0ED1FAD00DCE}"/>
              </a:ext>
            </a:extLst>
          </p:cNvPr>
          <p:cNvSpPr txBox="1"/>
          <p:nvPr/>
        </p:nvSpPr>
        <p:spPr>
          <a:xfrm>
            <a:off x="9598541" y="457825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D1802E-1417-C143-90D0-D954FEA516FE}"/>
              </a:ext>
            </a:extLst>
          </p:cNvPr>
          <p:cNvSpPr txBox="1"/>
          <p:nvPr/>
        </p:nvSpPr>
        <p:spPr>
          <a:xfrm>
            <a:off x="10324464" y="229030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+0.07</a:t>
            </a:r>
          </a:p>
        </p:txBody>
      </p:sp>
    </p:spTree>
    <p:extLst>
      <p:ext uri="{BB962C8B-B14F-4D97-AF65-F5344CB8AC3E}">
        <p14:creationId xmlns:p14="http://schemas.microsoft.com/office/powerpoint/2010/main" val="102977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BA0CBD6-9440-F54C-875A-9C65AD742D1C}"/>
              </a:ext>
            </a:extLst>
          </p:cNvPr>
          <p:cNvGrpSpPr/>
          <p:nvPr/>
        </p:nvGrpSpPr>
        <p:grpSpPr>
          <a:xfrm>
            <a:off x="522728" y="-170126"/>
            <a:ext cx="11022559" cy="7298076"/>
            <a:chOff x="522728" y="-170126"/>
            <a:chExt cx="11022559" cy="729807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8046B95-80ED-C345-832C-64908B0F3A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895" b="16895"/>
            <a:stretch/>
          </p:blipFill>
          <p:spPr>
            <a:xfrm>
              <a:off x="522728" y="-170126"/>
              <a:ext cx="11022559" cy="729807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E5EB49-1D7D-F04A-895D-9FA9217E4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511412" y="1746259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F55961-6995-7F4D-8464-7295AAB20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77767" y="343709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D21A93-97C7-6E48-A2C7-4A6DB82A3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61413" y="294604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1481A3B-C8B3-9B4F-8A24-801EDBC2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749909" y="3876319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822ECF-4D60-AF4F-8AD0-D65FA1183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511965" y="5768652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61C796-1C51-BD47-8968-E24607385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232551" y="5231004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7639B57-48A1-A743-9398-5A732F61C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941116" y="289306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DCC5170-AA66-D44B-BBE4-BDE3211DB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627864" y="348066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B6074B-E73E-4149-AA70-3AF06A8A9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441238" y="2503454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D100D1E-1ABF-3549-BF9E-3092B9806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8079754" y="374745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1176B63-B6B1-454C-A6BE-6668688B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885872" y="323037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04E9EF1-628A-F143-952C-80C31E3E7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544995" y="2705178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843611F-EB44-ED4E-9677-D083A778C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623847" y="588146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0A596B0-9317-A743-B866-78D25352C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568381" y="75871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60798EE-329C-6145-9C65-488DEEB51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953911" y="469165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1B2AFB3-58ED-6E4F-B8DA-F0284EDEA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877181" y="5941695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1F0A485-7B30-4741-B04C-DD9C2F62D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622981" y="5002542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71D178C-26F1-474F-B80E-10564FA82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10320759" y="30387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AEE5137-5657-E14A-920B-04507631A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10339962" y="264721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BEF572-17BC-E14C-8A79-347D327B4B66}"/>
                </a:ext>
              </a:extLst>
            </p:cNvPr>
            <p:cNvSpPr txBox="1"/>
            <p:nvPr/>
          </p:nvSpPr>
          <p:spPr>
            <a:xfrm>
              <a:off x="1578496" y="2330983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2AEB1B-AEDF-7549-9524-AA28DD231E8B}"/>
                </a:ext>
              </a:extLst>
            </p:cNvPr>
            <p:cNvSpPr txBox="1"/>
            <p:nvPr/>
          </p:nvSpPr>
          <p:spPr>
            <a:xfrm>
              <a:off x="2303483" y="2989752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CC9852-E84D-654D-B149-DCF3FEB40B99}"/>
                </a:ext>
              </a:extLst>
            </p:cNvPr>
            <p:cNvSpPr txBox="1"/>
            <p:nvPr/>
          </p:nvSpPr>
          <p:spPr>
            <a:xfrm>
              <a:off x="3026272" y="247368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-0.25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8D6127-A444-D84E-A73E-96F14BCE7011}"/>
                </a:ext>
              </a:extLst>
            </p:cNvPr>
            <p:cNvSpPr txBox="1"/>
            <p:nvPr/>
          </p:nvSpPr>
          <p:spPr>
            <a:xfrm>
              <a:off x="3757726" y="345091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-1.95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2F9CB3-AAF1-1D4F-BEA0-43E3FDAE13D2}"/>
                </a:ext>
              </a:extLst>
            </p:cNvPr>
            <p:cNvSpPr txBox="1"/>
            <p:nvPr/>
          </p:nvSpPr>
          <p:spPr>
            <a:xfrm>
              <a:off x="4480969" y="458382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-3.90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39F00-3DBF-FD4A-BE9E-487B0A8D1CE5}"/>
                </a:ext>
              </a:extLst>
            </p:cNvPr>
            <p:cNvSpPr txBox="1"/>
            <p:nvPr/>
          </p:nvSpPr>
          <p:spPr>
            <a:xfrm>
              <a:off x="5221043" y="449903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2B5412-DD4A-4545-9FC3-FBAC2C40B073}"/>
                </a:ext>
              </a:extLst>
            </p:cNvPr>
            <p:cNvSpPr txBox="1"/>
            <p:nvPr/>
          </p:nvSpPr>
          <p:spPr>
            <a:xfrm>
              <a:off x="5943759" y="421274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-3.24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6F446A-7D39-5F49-8436-0A7E3D450EF7}"/>
                </a:ext>
              </a:extLst>
            </p:cNvPr>
            <p:cNvSpPr txBox="1"/>
            <p:nvPr/>
          </p:nvSpPr>
          <p:spPr>
            <a:xfrm>
              <a:off x="5957755" y="374957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82B997-4118-194A-B17E-FB13534F3FEC}"/>
                </a:ext>
              </a:extLst>
            </p:cNvPr>
            <p:cNvSpPr txBox="1"/>
            <p:nvPr/>
          </p:nvSpPr>
          <p:spPr>
            <a:xfrm>
              <a:off x="6675271" y="408179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E4592C-A672-8F43-A651-532DEFE747E7}"/>
                </a:ext>
              </a:extLst>
            </p:cNvPr>
            <p:cNvSpPr txBox="1"/>
            <p:nvPr/>
          </p:nvSpPr>
          <p:spPr>
            <a:xfrm>
              <a:off x="7408994" y="303537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4E45FC-68E6-3A44-8875-D73EC7905626}"/>
                </a:ext>
              </a:extLst>
            </p:cNvPr>
            <p:cNvSpPr txBox="1"/>
            <p:nvPr/>
          </p:nvSpPr>
          <p:spPr>
            <a:xfrm>
              <a:off x="8140401" y="436121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3679CB-828D-F141-A29D-33411DF61271}"/>
                </a:ext>
              </a:extLst>
            </p:cNvPr>
            <p:cNvSpPr txBox="1"/>
            <p:nvPr/>
          </p:nvSpPr>
          <p:spPr>
            <a:xfrm>
              <a:off x="8866890" y="429761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-3.97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6859ED-E3BC-324D-9E37-7882E2E21C53}"/>
                </a:ext>
              </a:extLst>
            </p:cNvPr>
            <p:cNvSpPr txBox="1"/>
            <p:nvPr/>
          </p:nvSpPr>
          <p:spPr>
            <a:xfrm>
              <a:off x="9602172" y="329946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-2.25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8E4359-36DC-0347-984E-2B2E276A7F88}"/>
                </a:ext>
              </a:extLst>
            </p:cNvPr>
            <p:cNvSpPr txBox="1"/>
            <p:nvPr/>
          </p:nvSpPr>
          <p:spPr>
            <a:xfrm>
              <a:off x="10320759" y="95852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+1.83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1413183-3C3C-6F4E-ABD4-603C3C215173}"/>
                </a:ext>
              </a:extLst>
            </p:cNvPr>
            <p:cNvSpPr txBox="1"/>
            <p:nvPr/>
          </p:nvSpPr>
          <p:spPr>
            <a:xfrm>
              <a:off x="9597131" y="131137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EB0CAC-F461-F045-B02B-94DBB71ED868}"/>
                </a:ext>
              </a:extLst>
            </p:cNvPr>
            <p:cNvSpPr txBox="1"/>
            <p:nvPr/>
          </p:nvSpPr>
          <p:spPr>
            <a:xfrm>
              <a:off x="6683193" y="115697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+2.04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75565CC-12FD-8D4B-B4A4-28FD181883ED}"/>
                </a:ext>
              </a:extLst>
            </p:cNvPr>
            <p:cNvSpPr txBox="1"/>
            <p:nvPr/>
          </p:nvSpPr>
          <p:spPr>
            <a:xfrm>
              <a:off x="8885872" y="563775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-5.73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F5200F-3D18-8D43-B0E0-C38772A531EB}"/>
                </a:ext>
              </a:extLst>
            </p:cNvPr>
            <p:cNvSpPr txBox="1"/>
            <p:nvPr/>
          </p:nvSpPr>
          <p:spPr>
            <a:xfrm>
              <a:off x="9614039" y="465574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-4.01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3CB277-1C1A-D74E-BDE5-EB82BDA1E47A}"/>
                </a:ext>
              </a:extLst>
            </p:cNvPr>
            <p:cNvSpPr txBox="1"/>
            <p:nvPr/>
          </p:nvSpPr>
          <p:spPr>
            <a:xfrm>
              <a:off x="10339962" y="229030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572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A97294-9478-2648-B42F-89711A22C472}"/>
              </a:ext>
            </a:extLst>
          </p:cNvPr>
          <p:cNvGrpSpPr/>
          <p:nvPr/>
        </p:nvGrpSpPr>
        <p:grpSpPr>
          <a:xfrm>
            <a:off x="214085" y="541302"/>
            <a:ext cx="10653536" cy="6034009"/>
            <a:chOff x="214085" y="541302"/>
            <a:chExt cx="10653536" cy="60340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41E70-8D31-1043-B4C3-7FD441F4D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584" b="21777"/>
            <a:stretch/>
          </p:blipFill>
          <p:spPr>
            <a:xfrm>
              <a:off x="214085" y="541302"/>
              <a:ext cx="10653536" cy="603400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77658BC-445D-6342-8B7D-FB4FADD3E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202230" y="235904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82DC990-68FE-1E4D-8B56-654FC8E27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931753" y="407006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6F1C1BC-281E-194D-800C-D1F35BEFE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596670" y="3370615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4A7EF7F-50AB-8C49-B3F4-CEC1AE208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303266" y="393045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1BE4FD7-04B4-AF47-9531-B16977552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3980381" y="4603294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0E09D55-9CCF-A54A-929A-D2408076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4652739" y="528973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56374D2-88F3-D544-BB44-63B55A81C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431878" y="4184944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B3D502D-E565-A547-8536-7C47F923A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164916" y="327964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FFBDDDF-F40E-F944-A19E-BE0BFD2F6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6844544" y="238923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D647D6A-71B9-9348-9080-7B9C3ED8D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422678" y="379363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3EC4AE6-0A14-2D45-8A51-3A8ACE3E3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213635" y="409407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7732428-969F-BB4E-AB2B-BC1E236A5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8828451" y="3257973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612C700-7E89-7743-97E2-F26F49761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091010" y="108477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27FBD32-7316-2143-94B0-DE6397ED8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8921293" y="1434395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17C3B2C-9EB7-2047-8A63-EC54853E4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364607" y="299567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4B306D3-2604-394C-810D-A0F657768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7490804" y="590454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C536401-F5D8-5A46-A333-E005266EE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8978970" y="5306594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15C29F6-7739-B241-A11C-B9BD95A72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9701947" y="1354664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C396691-1F16-8D4D-B0F5-5324E4F0B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9701947" y="326456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67C8E2-FC59-014B-B004-B9E8F1E137CD}"/>
                </a:ext>
              </a:extLst>
            </p:cNvPr>
            <p:cNvSpPr txBox="1"/>
            <p:nvPr/>
          </p:nvSpPr>
          <p:spPr>
            <a:xfrm>
              <a:off x="1202230" y="2997821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C125E10-9913-4A4D-B6D3-B119E4BA63DD}"/>
                </a:ext>
              </a:extLst>
            </p:cNvPr>
            <p:cNvSpPr txBox="1"/>
            <p:nvPr/>
          </p:nvSpPr>
          <p:spPr>
            <a:xfrm>
              <a:off x="1899345" y="3531109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-0.92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0D48075-CBD0-B241-BAF6-08ACCE10C383}"/>
                </a:ext>
              </a:extLst>
            </p:cNvPr>
            <p:cNvSpPr txBox="1"/>
            <p:nvPr/>
          </p:nvSpPr>
          <p:spPr>
            <a:xfrm>
              <a:off x="2603907" y="284178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+0.28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C25B0D-D4F1-6448-93D9-8526777EA29F}"/>
                </a:ext>
              </a:extLst>
            </p:cNvPr>
            <p:cNvSpPr txBox="1"/>
            <p:nvPr/>
          </p:nvSpPr>
          <p:spPr>
            <a:xfrm>
              <a:off x="3316940" y="350469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-0.88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4315A77-81AD-E04F-B822-9D50CDAA68AD}"/>
                </a:ext>
              </a:extLst>
            </p:cNvPr>
            <p:cNvSpPr txBox="1"/>
            <p:nvPr/>
          </p:nvSpPr>
          <p:spPr>
            <a:xfrm>
              <a:off x="4032835" y="401133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-1.76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4F8ABF8-6404-F84C-9A9B-D809631CB30A}"/>
                </a:ext>
              </a:extLst>
            </p:cNvPr>
            <p:cNvSpPr txBox="1"/>
            <p:nvPr/>
          </p:nvSpPr>
          <p:spPr>
            <a:xfrm>
              <a:off x="4742227" y="416683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-2.01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9AD6547-207F-9D4F-893E-6615D78365EE}"/>
                </a:ext>
              </a:extLst>
            </p:cNvPr>
            <p:cNvSpPr txBox="1"/>
            <p:nvPr/>
          </p:nvSpPr>
          <p:spPr>
            <a:xfrm>
              <a:off x="5441501" y="380281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-1.39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0A81BC9-B8B3-4E48-BFF3-AD9F737517EE}"/>
                </a:ext>
              </a:extLst>
            </p:cNvPr>
            <p:cNvSpPr txBox="1"/>
            <p:nvPr/>
          </p:nvSpPr>
          <p:spPr>
            <a:xfrm>
              <a:off x="5434867" y="358553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-1.58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EF7B724-15A7-1144-AE20-5D88AB7D9E73}"/>
                </a:ext>
              </a:extLst>
            </p:cNvPr>
            <p:cNvSpPr txBox="1"/>
            <p:nvPr/>
          </p:nvSpPr>
          <p:spPr>
            <a:xfrm>
              <a:off x="6145796" y="375690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-1.87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460D54E-A9CB-754E-BE73-CCE148B2837E}"/>
                </a:ext>
              </a:extLst>
            </p:cNvPr>
            <p:cNvSpPr txBox="1"/>
            <p:nvPr/>
          </p:nvSpPr>
          <p:spPr>
            <a:xfrm>
              <a:off x="6841295" y="288218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-0.35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B1AE1B8-D9F6-964D-A512-43315A7A71CF}"/>
                </a:ext>
              </a:extLst>
            </p:cNvPr>
            <p:cNvSpPr txBox="1"/>
            <p:nvPr/>
          </p:nvSpPr>
          <p:spPr>
            <a:xfrm>
              <a:off x="7553925" y="448114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-3.13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EF8F18B-6683-8A43-B007-E4F08C43643D}"/>
                </a:ext>
              </a:extLst>
            </p:cNvPr>
            <p:cNvSpPr txBox="1"/>
            <p:nvPr/>
          </p:nvSpPr>
          <p:spPr>
            <a:xfrm>
              <a:off x="8258375" y="467445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-3.48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966B51C-4235-A249-9CF6-F4C50D5E17D5}"/>
                </a:ext>
              </a:extLst>
            </p:cNvPr>
            <p:cNvSpPr txBox="1"/>
            <p:nvPr/>
          </p:nvSpPr>
          <p:spPr>
            <a:xfrm>
              <a:off x="8980587" y="389458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-2.12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9E54CB8-04D3-B348-91DB-A091F0B75B08}"/>
                </a:ext>
              </a:extLst>
            </p:cNvPr>
            <p:cNvSpPr txBox="1"/>
            <p:nvPr/>
          </p:nvSpPr>
          <p:spPr>
            <a:xfrm>
              <a:off x="9681504" y="188342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+1.63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0F08DC3-95BF-994C-942E-0F89A656AD51}"/>
                </a:ext>
              </a:extLst>
            </p:cNvPr>
            <p:cNvSpPr txBox="1"/>
            <p:nvPr/>
          </p:nvSpPr>
          <p:spPr>
            <a:xfrm>
              <a:off x="8968812" y="192255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+1.56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2B8FCF3-4710-9A47-B1A3-19CD3414027D}"/>
                </a:ext>
              </a:extLst>
            </p:cNvPr>
            <p:cNvSpPr txBox="1"/>
            <p:nvPr/>
          </p:nvSpPr>
          <p:spPr>
            <a:xfrm>
              <a:off x="6145795" y="1804751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27723C-DBE3-F945-9A47-510582E6ED78}"/>
                </a:ext>
              </a:extLst>
            </p:cNvPr>
            <p:cNvSpPr txBox="1"/>
            <p:nvPr/>
          </p:nvSpPr>
          <p:spPr>
            <a:xfrm>
              <a:off x="8262726" y="575065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-4.78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188F24C-081E-3D40-86DC-BBA20EDABB24}"/>
                </a:ext>
              </a:extLst>
            </p:cNvPr>
            <p:cNvSpPr txBox="1"/>
            <p:nvPr/>
          </p:nvSpPr>
          <p:spPr>
            <a:xfrm>
              <a:off x="8978970" y="497438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-3.43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FABAA32-1D3D-C34E-BCB9-0310032B6A47}"/>
                </a:ext>
              </a:extLst>
            </p:cNvPr>
            <p:cNvSpPr txBox="1"/>
            <p:nvPr/>
          </p:nvSpPr>
          <p:spPr>
            <a:xfrm>
              <a:off x="9685309" y="296378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BE0FB2-5715-0F4D-BB79-C793A059D674}"/>
              </a:ext>
            </a:extLst>
          </p:cNvPr>
          <p:cNvGrpSpPr/>
          <p:nvPr/>
        </p:nvGrpSpPr>
        <p:grpSpPr>
          <a:xfrm>
            <a:off x="592703" y="487522"/>
            <a:ext cx="10602273" cy="6224229"/>
            <a:chOff x="592703" y="487522"/>
            <a:chExt cx="10602273" cy="622422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4987DD-34D6-7A46-80C1-D7B5D1BC0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0647" b="20647"/>
            <a:stretch/>
          </p:blipFill>
          <p:spPr>
            <a:xfrm>
              <a:off x="592703" y="487522"/>
              <a:ext cx="10602273" cy="622422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A5EC557-E945-4C44-96BE-31309869E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08394" y="240836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FFCAF7D-79AE-5241-B3FB-887974FBC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81302" y="4211369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75DC03A-4180-874A-9F55-A9A7E05F0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94697" y="306465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7F82634-4FFF-304F-AD24-3AB3D5F82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676982" y="361768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F1BFA7B-81ED-664E-AF1B-7890FD44F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8342" y="413720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6677022-48D4-654E-8990-8660EB851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096452" y="478431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643C733-3EC4-864E-B6FA-DD2A49A8A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649328" y="234787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6D98E3E-398D-864F-90DC-15E80E75F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433522" y="2609846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B2F2C8-F140-B648-A014-CF2DD4EB8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205607" y="218332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B454B0E-346E-EC49-9566-4A54BA5D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787230" y="351474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3CBF24A-26DB-7E43-9757-BD4A7ED12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550226" y="3064658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ADA2599-4DB0-154D-9FF9-DE9B78678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278017" y="243486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7FE9954-9C88-9644-AA14-FAFC49DA9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492173" y="1138784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58C8DA0-343F-8A4B-B423-DEFD2AC01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166159" y="1372303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B221D17-3DB4-B74F-990C-15EDA3BDD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735320" y="424028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0520691-DD74-7E4E-A921-A41F77FFF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556657" y="554314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1DF65AE-0E80-8C44-B45D-4E1286EC8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280847" y="453917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92D6B55-D3BE-954C-B826-7910FEF76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9979229" y="1276144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AD3A679-8044-F144-84EB-6174C94CF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9979229" y="336502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1307C3C-EAD6-B141-95AE-47D23C7FCA46}"/>
                </a:ext>
              </a:extLst>
            </p:cNvPr>
            <p:cNvSpPr txBox="1"/>
            <p:nvPr/>
          </p:nvSpPr>
          <p:spPr>
            <a:xfrm>
              <a:off x="1595404" y="3035599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C55119C-5C4F-714A-B141-EF38568EADC9}"/>
                </a:ext>
              </a:extLst>
            </p:cNvPr>
            <p:cNvSpPr txBox="1"/>
            <p:nvPr/>
          </p:nvSpPr>
          <p:spPr>
            <a:xfrm>
              <a:off x="2287509" y="3633355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-1.06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1498F3-0E5D-7349-AA47-DAC06778B66E}"/>
                </a:ext>
              </a:extLst>
            </p:cNvPr>
            <p:cNvSpPr txBox="1"/>
            <p:nvPr/>
          </p:nvSpPr>
          <p:spPr>
            <a:xfrm>
              <a:off x="2992458" y="279796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+0.40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0DB0AB-40D7-6644-B86A-96709CC3B1BE}"/>
                </a:ext>
              </a:extLst>
            </p:cNvPr>
            <p:cNvSpPr txBox="1"/>
            <p:nvPr/>
          </p:nvSpPr>
          <p:spPr>
            <a:xfrm>
              <a:off x="3701580" y="324327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-0.37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EFEA49-54F9-B64D-91AD-4F97A9DC9F46}"/>
                </a:ext>
              </a:extLst>
            </p:cNvPr>
            <p:cNvSpPr txBox="1"/>
            <p:nvPr/>
          </p:nvSpPr>
          <p:spPr>
            <a:xfrm>
              <a:off x="4399043" y="345047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-0.74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0B2A2C-96C8-F949-BDD2-40D0FA023900}"/>
                </a:ext>
              </a:extLst>
            </p:cNvPr>
            <p:cNvSpPr txBox="1"/>
            <p:nvPr/>
          </p:nvSpPr>
          <p:spPr>
            <a:xfrm>
              <a:off x="5094084" y="3526491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-0.88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1B20BE-7E32-9544-86D4-DCFD951CAE26}"/>
                </a:ext>
              </a:extLst>
            </p:cNvPr>
            <p:cNvSpPr txBox="1"/>
            <p:nvPr/>
          </p:nvSpPr>
          <p:spPr>
            <a:xfrm>
              <a:off x="5790164" y="3447571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-0.74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B5C65E8-4662-D547-8269-CBDCDB4F3D22}"/>
                </a:ext>
              </a:extLst>
            </p:cNvPr>
            <p:cNvSpPr txBox="1"/>
            <p:nvPr/>
          </p:nvSpPr>
          <p:spPr>
            <a:xfrm>
              <a:off x="5794484" y="301221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-0.52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52B55C-872D-1244-B540-093D88109651}"/>
                </a:ext>
              </a:extLst>
            </p:cNvPr>
            <p:cNvSpPr txBox="1"/>
            <p:nvPr/>
          </p:nvSpPr>
          <p:spPr>
            <a:xfrm>
              <a:off x="6503748" y="301712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-0.52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91C3EE0-2346-5242-A34B-CF6567CE7C9B}"/>
                </a:ext>
              </a:extLst>
            </p:cNvPr>
            <p:cNvSpPr txBox="1"/>
            <p:nvPr/>
          </p:nvSpPr>
          <p:spPr>
            <a:xfrm>
              <a:off x="7201472" y="290103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-0.32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1B35015-75B4-4948-91EC-650628332FED}"/>
                </a:ext>
              </a:extLst>
            </p:cNvPr>
            <p:cNvSpPr txBox="1"/>
            <p:nvPr/>
          </p:nvSpPr>
          <p:spPr>
            <a:xfrm>
              <a:off x="7911062" y="396480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-2.17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B4B857-534B-D24D-90A2-63CA1830F465}"/>
                </a:ext>
              </a:extLst>
            </p:cNvPr>
            <p:cNvSpPr txBox="1"/>
            <p:nvPr/>
          </p:nvSpPr>
          <p:spPr>
            <a:xfrm>
              <a:off x="8602957" y="387969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-2.04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9666F70-108A-984C-8AC9-8305ECEE6950}"/>
                </a:ext>
              </a:extLst>
            </p:cNvPr>
            <p:cNvSpPr txBox="1"/>
            <p:nvPr/>
          </p:nvSpPr>
          <p:spPr>
            <a:xfrm>
              <a:off x="9312228" y="298873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-0.47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2255B-A86A-6B4A-ACB3-44AA1C1B9CB0}"/>
                </a:ext>
              </a:extLst>
            </p:cNvPr>
            <p:cNvSpPr txBox="1"/>
            <p:nvPr/>
          </p:nvSpPr>
          <p:spPr>
            <a:xfrm>
              <a:off x="9996462" y="178528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+1.62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D7EEB45-00DA-6946-B83B-B2B47C4794A8}"/>
                </a:ext>
              </a:extLst>
            </p:cNvPr>
            <p:cNvSpPr txBox="1"/>
            <p:nvPr/>
          </p:nvSpPr>
          <p:spPr>
            <a:xfrm>
              <a:off x="9299124" y="182325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+1.56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164A8B4-6F01-414D-9ABA-16311EE984A7}"/>
                </a:ext>
              </a:extLst>
            </p:cNvPr>
            <p:cNvSpPr txBox="1"/>
            <p:nvPr/>
          </p:nvSpPr>
          <p:spPr>
            <a:xfrm>
              <a:off x="6492173" y="172816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AF643D7-9693-6E49-BFD5-8014FBAC58E7}"/>
                </a:ext>
              </a:extLst>
            </p:cNvPr>
            <p:cNvSpPr txBox="1"/>
            <p:nvPr/>
          </p:nvSpPr>
          <p:spPr>
            <a:xfrm>
              <a:off x="8596526" y="507549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-3.59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3E3DBD8-148C-FC4E-8B16-EC3677AFAF48}"/>
                </a:ext>
              </a:extLst>
            </p:cNvPr>
            <p:cNvSpPr txBox="1"/>
            <p:nvPr/>
          </p:nvSpPr>
          <p:spPr>
            <a:xfrm>
              <a:off x="9319944" y="4188141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-2.03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1D29115-A850-404D-93E6-812477541CF0}"/>
                </a:ext>
              </a:extLst>
            </p:cNvPr>
            <p:cNvSpPr txBox="1"/>
            <p:nvPr/>
          </p:nvSpPr>
          <p:spPr>
            <a:xfrm>
              <a:off x="10013954" y="299815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6015C5-6A67-5A49-9F83-0ACB45F52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24" b="15943"/>
          <a:stretch/>
        </p:blipFill>
        <p:spPr>
          <a:xfrm>
            <a:off x="1023730" y="0"/>
            <a:ext cx="9712004" cy="656850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9B5084-30DA-6D46-8C16-F48E8DC53A51}"/>
              </a:ext>
            </a:extLst>
          </p:cNvPr>
          <p:cNvCxnSpPr/>
          <p:nvPr/>
        </p:nvCxnSpPr>
        <p:spPr>
          <a:xfrm>
            <a:off x="2162431" y="4646141"/>
            <a:ext cx="36000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88E996-5844-8940-AB61-389819004334}"/>
              </a:ext>
            </a:extLst>
          </p:cNvPr>
          <p:cNvCxnSpPr/>
          <p:nvPr/>
        </p:nvCxnSpPr>
        <p:spPr>
          <a:xfrm>
            <a:off x="2611393" y="4646141"/>
            <a:ext cx="360000" cy="0"/>
          </a:xfrm>
          <a:prstGeom prst="line">
            <a:avLst/>
          </a:prstGeom>
          <a:ln w="38100">
            <a:solidFill>
              <a:srgbClr val="01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B8105C-D652-B14A-89BD-B3F9AA5A2F77}"/>
              </a:ext>
            </a:extLst>
          </p:cNvPr>
          <p:cNvCxnSpPr/>
          <p:nvPr/>
        </p:nvCxnSpPr>
        <p:spPr>
          <a:xfrm>
            <a:off x="2162431" y="5107459"/>
            <a:ext cx="360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78EAB0-CCFA-7446-AC78-1467D28E0DB2}"/>
              </a:ext>
            </a:extLst>
          </p:cNvPr>
          <p:cNvCxnSpPr/>
          <p:nvPr/>
        </p:nvCxnSpPr>
        <p:spPr>
          <a:xfrm>
            <a:off x="3085069" y="4646141"/>
            <a:ext cx="3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C549DF-3214-A746-AF52-3B7A8E60B608}"/>
              </a:ext>
            </a:extLst>
          </p:cNvPr>
          <p:cNvCxnSpPr/>
          <p:nvPr/>
        </p:nvCxnSpPr>
        <p:spPr>
          <a:xfrm>
            <a:off x="2611393" y="5107459"/>
            <a:ext cx="360000" cy="0"/>
          </a:xfrm>
          <a:prstGeom prst="line">
            <a:avLst/>
          </a:prstGeom>
          <a:ln w="38100">
            <a:solidFill>
              <a:srgbClr val="228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5C3397-DEA6-5948-9C4B-9E345D697153}"/>
              </a:ext>
            </a:extLst>
          </p:cNvPr>
          <p:cNvCxnSpPr/>
          <p:nvPr/>
        </p:nvCxnSpPr>
        <p:spPr>
          <a:xfrm>
            <a:off x="3085069" y="5106731"/>
            <a:ext cx="360000" cy="0"/>
          </a:xfrm>
          <a:prstGeom prst="line">
            <a:avLst/>
          </a:prstGeom>
          <a:ln w="38100">
            <a:solidFill>
              <a:srgbClr val="FF1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C9F962-7D97-FC44-B146-2A037194B2B3}"/>
              </a:ext>
            </a:extLst>
          </p:cNvPr>
          <p:cNvCxnSpPr/>
          <p:nvPr/>
        </p:nvCxnSpPr>
        <p:spPr>
          <a:xfrm>
            <a:off x="2162431" y="5577015"/>
            <a:ext cx="360000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5864A5-7581-F043-ACA1-04D2CB4D4496}"/>
              </a:ext>
            </a:extLst>
          </p:cNvPr>
          <p:cNvCxnSpPr/>
          <p:nvPr/>
        </p:nvCxnSpPr>
        <p:spPr>
          <a:xfrm>
            <a:off x="2611393" y="5585252"/>
            <a:ext cx="360000" cy="0"/>
          </a:xfrm>
          <a:prstGeom prst="line">
            <a:avLst/>
          </a:prstGeom>
          <a:ln w="38100">
            <a:solidFill>
              <a:srgbClr val="3CB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55051A-97FD-2F48-B335-BED5BB4CDE45}"/>
              </a:ext>
            </a:extLst>
          </p:cNvPr>
          <p:cNvCxnSpPr/>
          <p:nvPr/>
        </p:nvCxnSpPr>
        <p:spPr>
          <a:xfrm>
            <a:off x="3085069" y="5585252"/>
            <a:ext cx="360000" cy="0"/>
          </a:xfrm>
          <a:prstGeom prst="line">
            <a:avLst/>
          </a:prstGeom>
          <a:ln w="38100">
            <a:solidFill>
              <a:srgbClr val="FFC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A5FDB3-9176-AA45-B8E5-37928C5CF207}"/>
              </a:ext>
            </a:extLst>
          </p:cNvPr>
          <p:cNvSpPr txBox="1"/>
          <p:nvPr/>
        </p:nvSpPr>
        <p:spPr>
          <a:xfrm>
            <a:off x="3661132" y="446147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99C422-E89F-4A4C-84CE-422BC8782271}"/>
              </a:ext>
            </a:extLst>
          </p:cNvPr>
          <p:cNvSpPr txBox="1"/>
          <p:nvPr/>
        </p:nvSpPr>
        <p:spPr>
          <a:xfrm>
            <a:off x="3661132" y="49220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A9E5E9-0244-0045-8CD2-2D660AE07B20}"/>
              </a:ext>
            </a:extLst>
          </p:cNvPr>
          <p:cNvSpPr txBox="1"/>
          <p:nvPr/>
        </p:nvSpPr>
        <p:spPr>
          <a:xfrm>
            <a:off x="3661132" y="53759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</p:spTree>
    <p:extLst>
      <p:ext uri="{BB962C8B-B14F-4D97-AF65-F5344CB8AC3E}">
        <p14:creationId xmlns:p14="http://schemas.microsoft.com/office/powerpoint/2010/main" val="1729773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B19D0B0-43C1-7C49-83E6-E192B614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5" r="7222"/>
          <a:stretch/>
        </p:blipFill>
        <p:spPr>
          <a:xfrm>
            <a:off x="796827" y="1377216"/>
            <a:ext cx="5310660" cy="35112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6F82A1E-279B-A047-A9E2-45E55C35F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" t="6795" r="6910"/>
          <a:stretch/>
        </p:blipFill>
        <p:spPr>
          <a:xfrm>
            <a:off x="6069523" y="1364105"/>
            <a:ext cx="5126637" cy="349246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27BDF-EDCA-7D4B-B8E1-F56B2CD41397}"/>
              </a:ext>
            </a:extLst>
          </p:cNvPr>
          <p:cNvCxnSpPr>
            <a:cxnSpLocks/>
          </p:cNvCxnSpPr>
          <p:nvPr/>
        </p:nvCxnSpPr>
        <p:spPr>
          <a:xfrm>
            <a:off x="9762656" y="3305550"/>
            <a:ext cx="365451" cy="3378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A99B3D-624E-F04F-9D46-DC033712291D}"/>
              </a:ext>
            </a:extLst>
          </p:cNvPr>
          <p:cNvCxnSpPr>
            <a:cxnSpLocks/>
          </p:cNvCxnSpPr>
          <p:nvPr/>
        </p:nvCxnSpPr>
        <p:spPr>
          <a:xfrm flipH="1" flipV="1">
            <a:off x="9015821" y="2545578"/>
            <a:ext cx="541781" cy="241398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C98ABC-9BED-5E40-AE69-CC3E9D6CFD48}"/>
              </a:ext>
            </a:extLst>
          </p:cNvPr>
          <p:cNvCxnSpPr>
            <a:cxnSpLocks/>
          </p:cNvCxnSpPr>
          <p:nvPr/>
        </p:nvCxnSpPr>
        <p:spPr>
          <a:xfrm>
            <a:off x="9534224" y="2009806"/>
            <a:ext cx="456865" cy="420356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2EAA7C-3266-2641-91D5-44220BB3F1A1}"/>
              </a:ext>
            </a:extLst>
          </p:cNvPr>
          <p:cNvCxnSpPr>
            <a:cxnSpLocks/>
          </p:cNvCxnSpPr>
          <p:nvPr/>
        </p:nvCxnSpPr>
        <p:spPr>
          <a:xfrm flipH="1" flipV="1">
            <a:off x="8920260" y="3065825"/>
            <a:ext cx="515603" cy="13832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BC6CF7-D565-A246-818F-BBB8A73971E5}"/>
              </a:ext>
            </a:extLst>
          </p:cNvPr>
          <p:cNvCxnSpPr>
            <a:cxnSpLocks/>
          </p:cNvCxnSpPr>
          <p:nvPr/>
        </p:nvCxnSpPr>
        <p:spPr>
          <a:xfrm flipV="1">
            <a:off x="7224627" y="2082409"/>
            <a:ext cx="394845" cy="39269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A2FD77-6A0B-164E-AAFF-3D94563244DD}"/>
              </a:ext>
            </a:extLst>
          </p:cNvPr>
          <p:cNvSpPr txBox="1"/>
          <p:nvPr/>
        </p:nvSpPr>
        <p:spPr>
          <a:xfrm>
            <a:off x="9883740" y="2500265"/>
            <a:ext cx="79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A64D95-272F-6343-BE8F-4EF06F1BB627}"/>
              </a:ext>
            </a:extLst>
          </p:cNvPr>
          <p:cNvSpPr txBox="1"/>
          <p:nvPr/>
        </p:nvSpPr>
        <p:spPr>
          <a:xfrm>
            <a:off x="10179303" y="4121841"/>
            <a:ext cx="41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79F8B-9614-974F-AF80-DEA1DC9AE884}"/>
              </a:ext>
            </a:extLst>
          </p:cNvPr>
          <p:cNvSpPr txBox="1"/>
          <p:nvPr/>
        </p:nvSpPr>
        <p:spPr>
          <a:xfrm>
            <a:off x="7861149" y="2314746"/>
            <a:ext cx="689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216CDA-0206-C244-9C44-3F02AD000399}"/>
              </a:ext>
            </a:extLst>
          </p:cNvPr>
          <p:cNvSpPr txBox="1"/>
          <p:nvPr/>
        </p:nvSpPr>
        <p:spPr>
          <a:xfrm>
            <a:off x="6647652" y="3160603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AB9AD4-F395-D54D-AAFD-7F513B95591A}"/>
              </a:ext>
            </a:extLst>
          </p:cNvPr>
          <p:cNvSpPr txBox="1"/>
          <p:nvPr/>
        </p:nvSpPr>
        <p:spPr>
          <a:xfrm>
            <a:off x="10331616" y="2929845"/>
            <a:ext cx="515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E74453-9EA6-EB40-93BF-F7204A9B9893}"/>
              </a:ext>
            </a:extLst>
          </p:cNvPr>
          <p:cNvSpPr txBox="1"/>
          <p:nvPr/>
        </p:nvSpPr>
        <p:spPr>
          <a:xfrm>
            <a:off x="8536565" y="1742085"/>
            <a:ext cx="8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89B915-4788-3848-84CE-3DBBF8FFACC8}"/>
              </a:ext>
            </a:extLst>
          </p:cNvPr>
          <p:cNvSpPr txBox="1"/>
          <p:nvPr/>
        </p:nvSpPr>
        <p:spPr>
          <a:xfrm>
            <a:off x="6647652" y="2666277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D6113-4002-7648-BC7B-BD54BE9B7A0F}"/>
              </a:ext>
            </a:extLst>
          </p:cNvPr>
          <p:cNvSpPr txBox="1"/>
          <p:nvPr/>
        </p:nvSpPr>
        <p:spPr>
          <a:xfrm>
            <a:off x="7873436" y="2720545"/>
            <a:ext cx="84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95521-C038-0145-8A69-E4FA150C5C26}"/>
              </a:ext>
            </a:extLst>
          </p:cNvPr>
          <p:cNvSpPr txBox="1"/>
          <p:nvPr/>
        </p:nvSpPr>
        <p:spPr>
          <a:xfrm>
            <a:off x="9472401" y="3071825"/>
            <a:ext cx="822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67423-4E9E-1F4A-B6E4-FA4ACB6A4661}"/>
              </a:ext>
            </a:extLst>
          </p:cNvPr>
          <p:cNvSpPr txBox="1"/>
          <p:nvPr/>
        </p:nvSpPr>
        <p:spPr>
          <a:xfrm>
            <a:off x="10430191" y="3204144"/>
            <a:ext cx="856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41648C-DABA-634B-94B5-A1C6C332AA31}"/>
              </a:ext>
            </a:extLst>
          </p:cNvPr>
          <p:cNvSpPr txBox="1"/>
          <p:nvPr/>
        </p:nvSpPr>
        <p:spPr>
          <a:xfrm>
            <a:off x="8638726" y="2115899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</p:spTree>
    <p:extLst>
      <p:ext uri="{BB962C8B-B14F-4D97-AF65-F5344CB8AC3E}">
        <p14:creationId xmlns:p14="http://schemas.microsoft.com/office/powerpoint/2010/main" val="232734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F0431-DB23-464D-889D-1AF6D4993818}"/>
              </a:ext>
            </a:extLst>
          </p:cNvPr>
          <p:cNvGrpSpPr/>
          <p:nvPr/>
        </p:nvGrpSpPr>
        <p:grpSpPr>
          <a:xfrm>
            <a:off x="2203554" y="1049311"/>
            <a:ext cx="7420131" cy="4721902"/>
            <a:chOff x="2203554" y="1049311"/>
            <a:chExt cx="7420131" cy="47219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357B42-D6B9-F940-A66E-4394B2FB5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02" t="6625" r="7134" b="7309"/>
            <a:stretch/>
          </p:blipFill>
          <p:spPr>
            <a:xfrm>
              <a:off x="2203554" y="1049311"/>
              <a:ext cx="7420131" cy="4721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817B1C-7888-7C4A-AEE9-074BB37D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371" y="4092314"/>
              <a:ext cx="1305056" cy="8142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083" y="3278033"/>
              <a:ext cx="1305055" cy="8142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186" y="2463753"/>
              <a:ext cx="1305055" cy="81428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8278" y="3278032"/>
              <a:ext cx="1305055" cy="81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641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7285149C-5CDE-E94A-9CFE-19E03B10A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" t="8333" r="6887"/>
          <a:stretch/>
        </p:blipFill>
        <p:spPr>
          <a:xfrm>
            <a:off x="2939150" y="1505172"/>
            <a:ext cx="5326037" cy="3577796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C3D4E0-405E-0C4E-A8E9-4A0FFB0A4BF0}"/>
              </a:ext>
            </a:extLst>
          </p:cNvPr>
          <p:cNvCxnSpPr>
            <a:cxnSpLocks/>
          </p:cNvCxnSpPr>
          <p:nvPr/>
        </p:nvCxnSpPr>
        <p:spPr>
          <a:xfrm flipH="1">
            <a:off x="5893878" y="3299831"/>
            <a:ext cx="225410" cy="79778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8D0610-9D16-2141-AFEF-0927C4E7B086}"/>
              </a:ext>
            </a:extLst>
          </p:cNvPr>
          <p:cNvCxnSpPr>
            <a:cxnSpLocks/>
          </p:cNvCxnSpPr>
          <p:nvPr/>
        </p:nvCxnSpPr>
        <p:spPr>
          <a:xfrm flipV="1">
            <a:off x="6528158" y="2693978"/>
            <a:ext cx="112925" cy="174434"/>
          </a:xfrm>
          <a:prstGeom prst="straightConnector1">
            <a:avLst/>
          </a:prstGeom>
          <a:ln w="19050">
            <a:solidFill>
              <a:srgbClr val="DBA520"/>
            </a:solidFill>
            <a:headEnd w="lg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A975AC-A3AA-064A-B37D-BD618F41A8E9}"/>
              </a:ext>
            </a:extLst>
          </p:cNvPr>
          <p:cNvCxnSpPr>
            <a:cxnSpLocks/>
          </p:cNvCxnSpPr>
          <p:nvPr/>
        </p:nvCxnSpPr>
        <p:spPr>
          <a:xfrm flipH="1">
            <a:off x="4709591" y="2194086"/>
            <a:ext cx="166182" cy="127764"/>
          </a:xfrm>
          <a:prstGeom prst="straightConnector1">
            <a:avLst/>
          </a:prstGeom>
          <a:ln w="19050">
            <a:solidFill>
              <a:srgbClr val="DBA52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52EEC0-2E70-794C-AC1D-790AD57644A6}"/>
              </a:ext>
            </a:extLst>
          </p:cNvPr>
          <p:cNvCxnSpPr>
            <a:cxnSpLocks/>
          </p:cNvCxnSpPr>
          <p:nvPr/>
        </p:nvCxnSpPr>
        <p:spPr>
          <a:xfrm flipV="1">
            <a:off x="6810804" y="3067496"/>
            <a:ext cx="198511" cy="14989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CB3E35-1DF9-E64E-B51F-A220F971D645}"/>
              </a:ext>
            </a:extLst>
          </p:cNvPr>
          <p:cNvSpPr txBox="1"/>
          <p:nvPr/>
        </p:nvSpPr>
        <p:spPr>
          <a:xfrm>
            <a:off x="6282633" y="3188210"/>
            <a:ext cx="543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09202F-F870-4040-8BF3-313EF3051B46}"/>
              </a:ext>
            </a:extLst>
          </p:cNvPr>
          <p:cNvSpPr txBox="1"/>
          <p:nvPr/>
        </p:nvSpPr>
        <p:spPr>
          <a:xfrm>
            <a:off x="5158454" y="2997048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C3AD83-7662-A143-9632-01B63EE8BA74}"/>
              </a:ext>
            </a:extLst>
          </p:cNvPr>
          <p:cNvSpPr txBox="1"/>
          <p:nvPr/>
        </p:nvSpPr>
        <p:spPr>
          <a:xfrm>
            <a:off x="4030566" y="4283040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DC969-2FD0-7044-941F-2F02949C1F2C}"/>
              </a:ext>
            </a:extLst>
          </p:cNvPr>
          <p:cNvSpPr txBox="1"/>
          <p:nvPr/>
        </p:nvSpPr>
        <p:spPr>
          <a:xfrm>
            <a:off x="6874786" y="21328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9C6019-5BD6-B845-8FE0-7F78C0EEFDAC}"/>
              </a:ext>
            </a:extLst>
          </p:cNvPr>
          <p:cNvSpPr txBox="1"/>
          <p:nvPr/>
        </p:nvSpPr>
        <p:spPr>
          <a:xfrm>
            <a:off x="7349071" y="3340007"/>
            <a:ext cx="67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A50D44-CECA-814D-8859-EA9B54020916}"/>
              </a:ext>
            </a:extLst>
          </p:cNvPr>
          <p:cNvSpPr txBox="1"/>
          <p:nvPr/>
        </p:nvSpPr>
        <p:spPr>
          <a:xfrm>
            <a:off x="5464145" y="22786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1E99C8-211D-8944-A8D1-77BCD77169DA}"/>
              </a:ext>
            </a:extLst>
          </p:cNvPr>
          <p:cNvSpPr txBox="1"/>
          <p:nvPr/>
        </p:nvSpPr>
        <p:spPr>
          <a:xfrm>
            <a:off x="3688671" y="3057405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8E1FD-052C-434C-B0D3-26A7C091C039}"/>
              </a:ext>
            </a:extLst>
          </p:cNvPr>
          <p:cNvSpPr txBox="1"/>
          <p:nvPr/>
        </p:nvSpPr>
        <p:spPr>
          <a:xfrm>
            <a:off x="5431863" y="1809617"/>
            <a:ext cx="686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B2D298-6B3B-1C49-8BE3-BB928ED5F36A}"/>
              </a:ext>
            </a:extLst>
          </p:cNvPr>
          <p:cNvSpPr txBox="1"/>
          <p:nvPr/>
        </p:nvSpPr>
        <p:spPr>
          <a:xfrm>
            <a:off x="7476972" y="2795795"/>
            <a:ext cx="675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8824A7-C7C7-2A47-9BD7-304F681FA749}"/>
              </a:ext>
            </a:extLst>
          </p:cNvPr>
          <p:cNvSpPr txBox="1"/>
          <p:nvPr/>
        </p:nvSpPr>
        <p:spPr>
          <a:xfrm>
            <a:off x="7099301" y="2546230"/>
            <a:ext cx="862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544F80-D0BD-B946-AD92-466DA13F0E11}"/>
              </a:ext>
            </a:extLst>
          </p:cNvPr>
          <p:cNvCxnSpPr>
            <a:cxnSpLocks/>
          </p:cNvCxnSpPr>
          <p:nvPr/>
        </p:nvCxnSpPr>
        <p:spPr>
          <a:xfrm flipH="1" flipV="1">
            <a:off x="6528158" y="2071227"/>
            <a:ext cx="227046" cy="10833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5EA3664-32EB-E34B-B906-2071052BD23A}"/>
              </a:ext>
            </a:extLst>
          </p:cNvPr>
          <p:cNvSpPr txBox="1"/>
          <p:nvPr/>
        </p:nvSpPr>
        <p:spPr>
          <a:xfrm>
            <a:off x="3834396" y="3379609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BBDA8-949B-6146-97F5-AD414C0F8AF9}"/>
              </a:ext>
            </a:extLst>
          </p:cNvPr>
          <p:cNvSpPr txBox="1"/>
          <p:nvPr/>
        </p:nvSpPr>
        <p:spPr>
          <a:xfrm>
            <a:off x="2669374" y="1482043"/>
            <a:ext cx="739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3969FDE1-74D6-424E-8112-D1A28EC1AC0C}"/>
              </a:ext>
            </a:extLst>
          </p:cNvPr>
          <p:cNvGrpSpPr/>
          <p:nvPr/>
        </p:nvGrpSpPr>
        <p:grpSpPr>
          <a:xfrm>
            <a:off x="35095" y="640245"/>
            <a:ext cx="11827584" cy="3427633"/>
            <a:chOff x="35095" y="640245"/>
            <a:chExt cx="11827584" cy="3427633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80A3B74-4CCF-844A-8EBD-A043FD77EC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007" t="7761" r="7641"/>
            <a:stretch/>
          </p:blipFill>
          <p:spPr>
            <a:xfrm>
              <a:off x="8054421" y="655458"/>
              <a:ext cx="3808258" cy="341241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60030E2-E049-4C46-8AB7-D4C1F8013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025" t="7761" r="7642"/>
            <a:stretch/>
          </p:blipFill>
          <p:spPr>
            <a:xfrm>
              <a:off x="4283555" y="655458"/>
              <a:ext cx="3807403" cy="341241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FE0770D-9A91-0746-9C26-63FF5B1FB4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761" r="7642"/>
            <a:stretch/>
          </p:blipFill>
          <p:spPr>
            <a:xfrm>
              <a:off x="35095" y="655459"/>
              <a:ext cx="4271003" cy="3412419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3ED52AF-290D-8141-B967-B39A7E47E4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6893" y="2616161"/>
              <a:ext cx="236450" cy="1460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3828814-736B-0440-84AB-67157AFFD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590" y="2052812"/>
              <a:ext cx="114699" cy="223180"/>
            </a:xfrm>
            <a:prstGeom prst="straightConnector1">
              <a:avLst/>
            </a:prstGeom>
            <a:ln w="19050">
              <a:solidFill>
                <a:srgbClr val="DBA520"/>
              </a:solidFill>
              <a:headEnd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B459AFF-908B-8747-A250-3FFBA715F4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1100" y="1681152"/>
              <a:ext cx="197008" cy="143188"/>
            </a:xfrm>
            <a:prstGeom prst="straightConnector1">
              <a:avLst/>
            </a:prstGeom>
            <a:ln w="19050">
              <a:solidFill>
                <a:srgbClr val="DBA520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4612F31-6648-F544-B589-707E696C2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3826" y="2321660"/>
              <a:ext cx="201118" cy="1446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714EEB-2BB7-4745-ABBF-F4F453830521}"/>
                </a:ext>
              </a:extLst>
            </p:cNvPr>
            <p:cNvSpPr txBox="1"/>
            <p:nvPr/>
          </p:nvSpPr>
          <p:spPr>
            <a:xfrm>
              <a:off x="2473099" y="2469599"/>
              <a:ext cx="5437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CMC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253557-4F81-CC41-A60B-1AFE00F95EAE}"/>
                </a:ext>
              </a:extLst>
            </p:cNvPr>
            <p:cNvSpPr txBox="1"/>
            <p:nvPr/>
          </p:nvSpPr>
          <p:spPr>
            <a:xfrm>
              <a:off x="1737827" y="2277804"/>
              <a:ext cx="9608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7F887A-4B4E-AC4B-A427-70F1E8789553}"/>
                </a:ext>
              </a:extLst>
            </p:cNvPr>
            <p:cNvSpPr txBox="1"/>
            <p:nvPr/>
          </p:nvSpPr>
          <p:spPr>
            <a:xfrm>
              <a:off x="877161" y="3336808"/>
              <a:ext cx="9608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16E471-D426-ED45-AB06-A382F5B40CC7}"/>
                </a:ext>
              </a:extLst>
            </p:cNvPr>
            <p:cNvSpPr txBox="1"/>
            <p:nvPr/>
          </p:nvSpPr>
          <p:spPr>
            <a:xfrm>
              <a:off x="2963029" y="1595203"/>
              <a:ext cx="12078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  <a:r>
                <a:rPr lang="en-US" sz="1100" dirty="0">
                  <a:solidFill>
                    <a:srgbClr val="DBA5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860763-11E7-4C49-A41B-91130CD19430}"/>
                </a:ext>
              </a:extLst>
            </p:cNvPr>
            <p:cNvSpPr txBox="1"/>
            <p:nvPr/>
          </p:nvSpPr>
          <p:spPr>
            <a:xfrm>
              <a:off x="3391379" y="2546828"/>
              <a:ext cx="6755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BC12F5-CBED-D544-9102-617F07FC5768}"/>
                </a:ext>
              </a:extLst>
            </p:cNvPr>
            <p:cNvSpPr txBox="1"/>
            <p:nvPr/>
          </p:nvSpPr>
          <p:spPr>
            <a:xfrm>
              <a:off x="1953697" y="1691773"/>
              <a:ext cx="12078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  <a:r>
                <a:rPr lang="en-US" sz="1100" dirty="0">
                  <a:solidFill>
                    <a:srgbClr val="DBA5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162770-A99C-1E47-A1DD-A70888883970}"/>
                </a:ext>
              </a:extLst>
            </p:cNvPr>
            <p:cNvSpPr txBox="1"/>
            <p:nvPr/>
          </p:nvSpPr>
          <p:spPr>
            <a:xfrm>
              <a:off x="557466" y="2220062"/>
              <a:ext cx="12078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X-DIM-A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57EEE7-8F46-194C-8E2E-17810807B4E2}"/>
                </a:ext>
              </a:extLst>
            </p:cNvPr>
            <p:cNvSpPr txBox="1"/>
            <p:nvPr/>
          </p:nvSpPr>
          <p:spPr>
            <a:xfrm>
              <a:off x="1976627" y="1320116"/>
              <a:ext cx="6869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  <a:r>
                <a:rPr lang="en-US" sz="1100" dirty="0">
                  <a:solidFill>
                    <a:srgbClr val="FD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EA0180-44D1-8447-AB7A-F7C6E620582D}"/>
                </a:ext>
              </a:extLst>
            </p:cNvPr>
            <p:cNvSpPr txBox="1"/>
            <p:nvPr/>
          </p:nvSpPr>
          <p:spPr>
            <a:xfrm>
              <a:off x="3448608" y="2245899"/>
              <a:ext cx="6755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962A58-71C6-FF47-B0AD-A3397EB3F1DB}"/>
                </a:ext>
              </a:extLst>
            </p:cNvPr>
            <p:cNvSpPr txBox="1"/>
            <p:nvPr/>
          </p:nvSpPr>
          <p:spPr>
            <a:xfrm>
              <a:off x="2983751" y="1897319"/>
              <a:ext cx="8620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  <a:r>
                <a:rPr lang="en-US" sz="1100" dirty="0">
                  <a:solidFill>
                    <a:srgbClr val="FD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67874F7-CD16-B84F-B54E-E0830590CC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0125" y="1494596"/>
              <a:ext cx="223701" cy="14884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F3E4EB-ED5A-9A49-8660-26CF8FD788AA}"/>
                </a:ext>
              </a:extLst>
            </p:cNvPr>
            <p:cNvSpPr txBox="1"/>
            <p:nvPr/>
          </p:nvSpPr>
          <p:spPr>
            <a:xfrm>
              <a:off x="648984" y="2606521"/>
              <a:ext cx="12078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X-DIM-A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57A277-03A9-9E4A-A504-D09D45F6B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347" y="2052812"/>
              <a:ext cx="225410" cy="79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4018C5-A626-D547-90E3-FACA8EBF6453}"/>
                </a:ext>
              </a:extLst>
            </p:cNvPr>
            <p:cNvSpPr txBox="1"/>
            <p:nvPr/>
          </p:nvSpPr>
          <p:spPr>
            <a:xfrm>
              <a:off x="7022315" y="1769127"/>
              <a:ext cx="5437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CMC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125EA3-A534-764B-8216-27EABBCB2F14}"/>
                </a:ext>
              </a:extLst>
            </p:cNvPr>
            <p:cNvSpPr txBox="1"/>
            <p:nvPr/>
          </p:nvSpPr>
          <p:spPr>
            <a:xfrm>
              <a:off x="5811506" y="1529130"/>
              <a:ext cx="9608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78FC0-B530-1C4F-981D-FB0414FC3094}"/>
                </a:ext>
              </a:extLst>
            </p:cNvPr>
            <p:cNvSpPr txBox="1"/>
            <p:nvPr/>
          </p:nvSpPr>
          <p:spPr>
            <a:xfrm>
              <a:off x="4675421" y="2920999"/>
              <a:ext cx="9608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850862-93B3-CA4A-B6DE-75316BAA3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0159" y="1527254"/>
              <a:ext cx="267625" cy="125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D2F22C-C8D0-A348-BFD1-2FDFE91E430C}"/>
                </a:ext>
              </a:extLst>
            </p:cNvPr>
            <p:cNvSpPr txBox="1"/>
            <p:nvPr/>
          </p:nvSpPr>
          <p:spPr>
            <a:xfrm>
              <a:off x="10316431" y="1162488"/>
              <a:ext cx="5437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CMC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1A39B7-B752-C74E-ABC0-86F6A7BD6331}"/>
                </a:ext>
              </a:extLst>
            </p:cNvPr>
            <p:cNvSpPr txBox="1"/>
            <p:nvPr/>
          </p:nvSpPr>
          <p:spPr>
            <a:xfrm>
              <a:off x="9432151" y="1193530"/>
              <a:ext cx="9608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D7E807-58FF-834B-84C5-3EBF70BD9242}"/>
                </a:ext>
              </a:extLst>
            </p:cNvPr>
            <p:cNvSpPr txBox="1"/>
            <p:nvPr/>
          </p:nvSpPr>
          <p:spPr>
            <a:xfrm>
              <a:off x="8458126" y="2387209"/>
              <a:ext cx="9608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38AEE09-6921-9345-9424-45EF818AF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7124" y="1959390"/>
              <a:ext cx="204649" cy="474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BE00F2-8139-3447-90EA-76B1065DB48F}"/>
                </a:ext>
              </a:extLst>
            </p:cNvPr>
            <p:cNvSpPr txBox="1"/>
            <p:nvPr/>
          </p:nvSpPr>
          <p:spPr>
            <a:xfrm>
              <a:off x="4403972" y="2201147"/>
              <a:ext cx="12078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X-DIM-A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AE9C47-2D70-AF4D-8278-DF064CEB8D87}"/>
                </a:ext>
              </a:extLst>
            </p:cNvPr>
            <p:cNvSpPr txBox="1"/>
            <p:nvPr/>
          </p:nvSpPr>
          <p:spPr>
            <a:xfrm>
              <a:off x="5920730" y="1010270"/>
              <a:ext cx="6869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  <a:r>
                <a:rPr lang="en-US" sz="1100" dirty="0">
                  <a:solidFill>
                    <a:srgbClr val="FD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73248D-FA4E-A244-B51A-C4E112E5691E}"/>
                </a:ext>
              </a:extLst>
            </p:cNvPr>
            <p:cNvSpPr txBox="1"/>
            <p:nvPr/>
          </p:nvSpPr>
          <p:spPr>
            <a:xfrm>
              <a:off x="7403217" y="1634108"/>
              <a:ext cx="6755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F2E01D9-512F-934C-9B2A-340B637768FC}"/>
                </a:ext>
              </a:extLst>
            </p:cNvPr>
            <p:cNvSpPr txBox="1"/>
            <p:nvPr/>
          </p:nvSpPr>
          <p:spPr>
            <a:xfrm>
              <a:off x="7341620" y="1262907"/>
              <a:ext cx="8620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  <a:r>
                <a:rPr lang="en-US" sz="1100" dirty="0">
                  <a:solidFill>
                    <a:srgbClr val="FD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396D01-F34F-7F46-8074-B632C462CB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51049" y="976481"/>
              <a:ext cx="192407" cy="16204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331958F-8573-1041-B579-BBFA86BB6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93393" y="997224"/>
              <a:ext cx="174376" cy="1621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184764-29CA-B946-B60A-BAF5E7E0314D}"/>
                </a:ext>
              </a:extLst>
            </p:cNvPr>
            <p:cNvSpPr txBox="1"/>
            <p:nvPr/>
          </p:nvSpPr>
          <p:spPr>
            <a:xfrm>
              <a:off x="8122768" y="1755510"/>
              <a:ext cx="12078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X-DIM-A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A29821-7AA0-D441-8712-81D29CADC177}"/>
                </a:ext>
              </a:extLst>
            </p:cNvPr>
            <p:cNvSpPr txBox="1"/>
            <p:nvPr/>
          </p:nvSpPr>
          <p:spPr>
            <a:xfrm>
              <a:off x="8870354" y="782668"/>
              <a:ext cx="6869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  <a:r>
                <a:rPr lang="en-US" sz="1100" dirty="0">
                  <a:solidFill>
                    <a:srgbClr val="FD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1808730-0740-C54D-BEF9-F9C76384BD9D}"/>
                </a:ext>
              </a:extLst>
            </p:cNvPr>
            <p:cNvSpPr txBox="1"/>
            <p:nvPr/>
          </p:nvSpPr>
          <p:spPr>
            <a:xfrm>
              <a:off x="10027427" y="814354"/>
              <a:ext cx="6755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84A4037-A93E-DF49-BD87-C54CA0B2C3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8203" y="989394"/>
              <a:ext cx="168800" cy="20244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EFAB56-D675-D742-9B1D-83E513196D10}"/>
                </a:ext>
              </a:extLst>
            </p:cNvPr>
            <p:cNvSpPr txBox="1"/>
            <p:nvPr/>
          </p:nvSpPr>
          <p:spPr>
            <a:xfrm>
              <a:off x="615847" y="793958"/>
              <a:ext cx="1286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Cu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2B5C8C-B76F-524B-A5A5-299586101A5E}"/>
                </a:ext>
              </a:extLst>
            </p:cNvPr>
            <p:cNvSpPr txBox="1"/>
            <p:nvPr/>
          </p:nvSpPr>
          <p:spPr>
            <a:xfrm>
              <a:off x="4407305" y="793958"/>
              <a:ext cx="1286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422579-8037-2640-9FDD-ACD96A63240A}"/>
                </a:ext>
              </a:extLst>
            </p:cNvPr>
            <p:cNvSpPr txBox="1"/>
            <p:nvPr/>
          </p:nvSpPr>
          <p:spPr>
            <a:xfrm>
              <a:off x="8192165" y="793957"/>
              <a:ext cx="1286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Au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9C8B90-1AFE-9A4D-8ADC-A295919F28A8}"/>
                </a:ext>
              </a:extLst>
            </p:cNvPr>
            <p:cNvSpPr txBox="1"/>
            <p:nvPr/>
          </p:nvSpPr>
          <p:spPr>
            <a:xfrm>
              <a:off x="90740" y="640245"/>
              <a:ext cx="739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540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FF4D822-3BB1-634B-AC37-EAD6D4E1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1" b="19143"/>
          <a:stretch/>
        </p:blipFill>
        <p:spPr>
          <a:xfrm>
            <a:off x="871002" y="445887"/>
            <a:ext cx="4752341" cy="293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5CFBA-29DE-4D47-8E26-D3A2E3DFD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0" b="22250"/>
          <a:stretch/>
        </p:blipFill>
        <p:spPr>
          <a:xfrm>
            <a:off x="5538089" y="3545550"/>
            <a:ext cx="5268211" cy="2937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EBEE5-56E9-AA44-B964-AEF8B0F3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07" b="22243"/>
          <a:stretch/>
        </p:blipFill>
        <p:spPr>
          <a:xfrm>
            <a:off x="5556883" y="445887"/>
            <a:ext cx="5268212" cy="2937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298340" y="121166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601133" y="152958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1912460" y="1278716"/>
            <a:ext cx="485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234301" y="175761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2539311" y="230812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2860475" y="225575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796313" y="211347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426188" y="2819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741291" y="233550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89194" y="119572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381930" y="181243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714948" y="156070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7085215" y="204494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427936" y="258720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765152" y="25406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30916" y="458863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703554" y="466174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7404884" y="56875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062306" y="51390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754941" y="56428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35345" y="149163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7070889" y="184338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763327" y="23858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8126631" y="214888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475538" y="260266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830595" y="203024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9179866" y="264461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533309" y="260079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869319" y="21225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10203948" y="968994"/>
            <a:ext cx="61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7047441" y="494285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760689" y="548299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360479" y="490919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8101678" y="5442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448877" y="559487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796799" y="50913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9157688" y="573514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504108" y="571258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846520" y="52255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10186629" y="4080477"/>
            <a:ext cx="580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1586015" y="1665285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1879456" y="1417324"/>
            <a:ext cx="822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232169" y="1885002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2487195" y="243319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2860475" y="2395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808427" y="225575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456529" y="29655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739641" y="248144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77591" y="134491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20148" y="16219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70459" y="194084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92484" y="169286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076840" y="216295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391791" y="271413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777518" y="2664956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07266" y="47231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81003" y="47894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396433" y="581985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029297" y="5271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756608" y="575751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60625" y="5046681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020035" y="505055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341578" y="5537459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8068490" y="556350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424968" y="57258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777874" y="52254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9107703" y="586539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452134" y="58349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832000" y="5358501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10188439" y="4213434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043258" y="1960190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369682" y="2429411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454523" y="272211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789572" y="21751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9133392" y="278520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486361" y="274308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869319" y="2267526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10213967" y="1113947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8056229" y="22857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5D3B53-BFD6-DF4E-A121-5DDDBB629B16}"/>
              </a:ext>
            </a:extLst>
          </p:cNvPr>
          <p:cNvSpPr txBox="1"/>
          <p:nvPr/>
        </p:nvSpPr>
        <p:spPr>
          <a:xfrm>
            <a:off x="1266175" y="1337614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FADFE-D124-7940-B437-9FE6F391FBE9}"/>
              </a:ext>
            </a:extLst>
          </p:cNvPr>
          <p:cNvSpPr txBox="1"/>
          <p:nvPr/>
        </p:nvSpPr>
        <p:spPr>
          <a:xfrm>
            <a:off x="871002" y="3659815"/>
            <a:ext cx="468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and Yellow should change the label !!!</a:t>
            </a:r>
          </a:p>
          <a:p>
            <a:r>
              <a:rPr lang="en-US" sz="3200" b="1" dirty="0"/>
              <a:t>Not emergent</a:t>
            </a: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275AFF-B618-FE43-8FDC-3D15714C49A0}"/>
              </a:ext>
            </a:extLst>
          </p:cNvPr>
          <p:cNvCxnSpPr>
            <a:cxnSpLocks/>
          </p:cNvCxnSpPr>
          <p:nvPr/>
        </p:nvCxnSpPr>
        <p:spPr>
          <a:xfrm>
            <a:off x="6665004" y="1871831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67147-41A3-5E49-B3B3-62A3D16E79DF}"/>
              </a:ext>
            </a:extLst>
          </p:cNvPr>
          <p:cNvCxnSpPr/>
          <p:nvPr/>
        </p:nvCxnSpPr>
        <p:spPr>
          <a:xfrm flipV="1">
            <a:off x="6665004" y="141463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/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/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/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blipFill>
                <a:blip r:embed="rId4"/>
                <a:stretch>
                  <a:fillRect l="-130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D3B0E9-254A-6343-A504-64428FE3A5E9}"/>
              </a:ext>
            </a:extLst>
          </p:cNvPr>
          <p:cNvSpPr txBox="1"/>
          <p:nvPr/>
        </p:nvSpPr>
        <p:spPr>
          <a:xfrm>
            <a:off x="6266905" y="417768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this drawing in one of the surface figures:</a:t>
            </a:r>
          </a:p>
        </p:txBody>
      </p:sp>
    </p:spTree>
    <p:extLst>
      <p:ext uri="{BB962C8B-B14F-4D97-AF65-F5344CB8AC3E}">
        <p14:creationId xmlns:p14="http://schemas.microsoft.com/office/powerpoint/2010/main" val="412647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7E9528-391B-B34B-8495-714E4335E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7" t="7285" r="8201" b="7285"/>
          <a:stretch/>
        </p:blipFill>
        <p:spPr>
          <a:xfrm>
            <a:off x="1593368" y="531133"/>
            <a:ext cx="9005263" cy="5795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817B1C-7888-7C4A-AEE9-074BB37DF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50" y="3955202"/>
            <a:ext cx="1069835" cy="667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5083F1-851B-654F-92B6-FA5320C5C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896" y="5028378"/>
            <a:ext cx="1069835" cy="667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8CBCDC-2928-E64F-A6FC-CEBA4F89C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665" y="2484557"/>
            <a:ext cx="1069836" cy="667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55A43-84F6-1F46-A0FA-64B173889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268" y="1577508"/>
            <a:ext cx="1069836" cy="667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53191-94F9-4F43-81CE-6519E85D1C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685" y="5355360"/>
            <a:ext cx="1069837" cy="66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BF7B5C-F87D-E84D-B695-4C196E6AA0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2765" y="1074641"/>
            <a:ext cx="1069838" cy="6675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50BCC7-5C9B-8542-8839-FEB87FC499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7078" y="1817039"/>
            <a:ext cx="1069836" cy="6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62A766-6C03-C04C-8428-847ABD524232}"/>
              </a:ext>
            </a:extLst>
          </p:cNvPr>
          <p:cNvGrpSpPr/>
          <p:nvPr/>
        </p:nvGrpSpPr>
        <p:grpSpPr>
          <a:xfrm>
            <a:off x="995333" y="569838"/>
            <a:ext cx="9317266" cy="5718323"/>
            <a:chOff x="995333" y="569838"/>
            <a:chExt cx="9317266" cy="57183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6C20F9-23BB-B946-9DD0-67653DE83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86" r="6769" b="7086"/>
            <a:stretch/>
          </p:blipFill>
          <p:spPr>
            <a:xfrm>
              <a:off x="995333" y="569838"/>
              <a:ext cx="9317266" cy="57183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343" y="3609335"/>
              <a:ext cx="1604753" cy="10012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3903" y="2232399"/>
              <a:ext cx="1604754" cy="10012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0700" y="984505"/>
              <a:ext cx="1604754" cy="10012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3893DB-F59F-F14E-B61C-F901DF05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7683" y="4416383"/>
              <a:ext cx="1604756" cy="10012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5A1F9F-5364-CE43-A077-B0509A7A6381}"/>
              </a:ext>
            </a:extLst>
          </p:cNvPr>
          <p:cNvSpPr txBox="1"/>
          <p:nvPr/>
        </p:nvSpPr>
        <p:spPr>
          <a:xfrm>
            <a:off x="2196645" y="532336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DCEA5-E62A-C64A-AFAF-70BC55AA79E7}"/>
              </a:ext>
            </a:extLst>
          </p:cNvPr>
          <p:cNvSpPr txBox="1"/>
          <p:nvPr/>
        </p:nvSpPr>
        <p:spPr>
          <a:xfrm>
            <a:off x="4536799" y="481276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9A283-6A7E-6A48-A3BC-8447B0A5D609}"/>
              </a:ext>
            </a:extLst>
          </p:cNvPr>
          <p:cNvSpPr txBox="1"/>
          <p:nvPr/>
        </p:nvSpPr>
        <p:spPr>
          <a:xfrm>
            <a:off x="6889757" y="237354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720E8-E334-9449-B7FE-6825441F5762}"/>
              </a:ext>
            </a:extLst>
          </p:cNvPr>
          <p:cNvSpPr txBox="1"/>
          <p:nvPr/>
        </p:nvSpPr>
        <p:spPr>
          <a:xfrm>
            <a:off x="9222214" y="1270098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1.56</a:t>
            </a:r>
          </a:p>
        </p:txBody>
      </p:sp>
    </p:spTree>
    <p:extLst>
      <p:ext uri="{BB962C8B-B14F-4D97-AF65-F5344CB8AC3E}">
        <p14:creationId xmlns:p14="http://schemas.microsoft.com/office/powerpoint/2010/main" val="29528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FB10C0-356F-3648-818B-EC9B129209A9}"/>
              </a:ext>
            </a:extLst>
          </p:cNvPr>
          <p:cNvSpPr txBox="1"/>
          <p:nvPr/>
        </p:nvSpPr>
        <p:spPr>
          <a:xfrm>
            <a:off x="626447" y="307203"/>
            <a:ext cx="113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Freeze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27F3CE-3FA5-B34D-A3CF-8FAB5AF85706}"/>
              </a:ext>
            </a:extLst>
          </p:cNvPr>
          <p:cNvGrpSpPr/>
          <p:nvPr/>
        </p:nvGrpSpPr>
        <p:grpSpPr>
          <a:xfrm>
            <a:off x="607833" y="1330415"/>
            <a:ext cx="10608198" cy="3888745"/>
            <a:chOff x="607833" y="1330415"/>
            <a:chExt cx="10608198" cy="388874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71A8BB7-D87D-3145-98FA-6F7D9FE99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83" t="3985" r="5842"/>
            <a:stretch/>
          </p:blipFill>
          <p:spPr>
            <a:xfrm>
              <a:off x="5900576" y="1499692"/>
              <a:ext cx="5315455" cy="371946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63C1265-A5F6-8D4B-99D3-7524FBD9F2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985" r="8524"/>
            <a:stretch/>
          </p:blipFill>
          <p:spPr>
            <a:xfrm>
              <a:off x="607833" y="1499692"/>
              <a:ext cx="5315454" cy="37194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5128" y="3447774"/>
              <a:ext cx="1005117" cy="6271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890984" y="2726263"/>
              <a:ext cx="1005120" cy="62572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37793" y="1950004"/>
              <a:ext cx="1005119" cy="62713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19CFC1-F734-404D-BA5A-38310A0E584D}"/>
                </a:ext>
              </a:extLst>
            </p:cNvPr>
            <p:cNvSpPr txBox="1"/>
            <p:nvPr/>
          </p:nvSpPr>
          <p:spPr>
            <a:xfrm>
              <a:off x="639147" y="1330415"/>
              <a:ext cx="584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E11D9D-DFDB-F843-AB64-115A5784D41D}"/>
                </a:ext>
              </a:extLst>
            </p:cNvPr>
            <p:cNvSpPr txBox="1"/>
            <p:nvPr/>
          </p:nvSpPr>
          <p:spPr>
            <a:xfrm>
              <a:off x="7274863" y="4319951"/>
              <a:ext cx="742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183A53-F3EB-D348-B3EC-E592E047E25B}"/>
                </a:ext>
              </a:extLst>
            </p:cNvPr>
            <p:cNvSpPr txBox="1"/>
            <p:nvPr/>
          </p:nvSpPr>
          <p:spPr>
            <a:xfrm>
              <a:off x="8463304" y="2963774"/>
              <a:ext cx="742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0.90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793374-A9C1-B64C-8E42-6DE8C143F239}"/>
                </a:ext>
              </a:extLst>
            </p:cNvPr>
            <p:cNvSpPr txBox="1"/>
            <p:nvPr/>
          </p:nvSpPr>
          <p:spPr>
            <a:xfrm>
              <a:off x="9773672" y="2331718"/>
              <a:ext cx="742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1.29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DBE7EB-95A1-6445-9612-E10DA206772E}"/>
                </a:ext>
              </a:extLst>
            </p:cNvPr>
            <p:cNvSpPr txBox="1"/>
            <p:nvPr/>
          </p:nvSpPr>
          <p:spPr>
            <a:xfrm>
              <a:off x="5293409" y="3807386"/>
              <a:ext cx="674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0.44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E37174-BD57-1B46-8F9E-C50563BF2B18}"/>
                </a:ext>
              </a:extLst>
            </p:cNvPr>
            <p:cNvSpPr txBox="1"/>
            <p:nvPr/>
          </p:nvSpPr>
          <p:spPr>
            <a:xfrm>
              <a:off x="5296171" y="3139997"/>
              <a:ext cx="674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0.89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DFE301-6CAE-6F4F-AA1D-D6F3648577F0}"/>
                </a:ext>
              </a:extLst>
            </p:cNvPr>
            <p:cNvSpPr txBox="1"/>
            <p:nvPr/>
          </p:nvSpPr>
          <p:spPr>
            <a:xfrm>
              <a:off x="5299160" y="2403128"/>
              <a:ext cx="674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164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1.39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D387D9-A5D6-484B-9816-A312F25A4FAB}"/>
                </a:ext>
              </a:extLst>
            </p:cNvPr>
            <p:cNvSpPr txBox="1"/>
            <p:nvPr/>
          </p:nvSpPr>
          <p:spPr>
            <a:xfrm>
              <a:off x="6029955" y="1336122"/>
              <a:ext cx="584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52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6A4C2A6-862F-9748-9168-18C783A8E5B5}"/>
              </a:ext>
            </a:extLst>
          </p:cNvPr>
          <p:cNvGrpSpPr/>
          <p:nvPr/>
        </p:nvGrpSpPr>
        <p:grpSpPr>
          <a:xfrm>
            <a:off x="1966207" y="929390"/>
            <a:ext cx="7732426" cy="5152869"/>
            <a:chOff x="1966207" y="929390"/>
            <a:chExt cx="7732426" cy="51528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53065E8-AC5A-7441-96B9-CE04DE03B6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79" r="6042"/>
            <a:stretch/>
          </p:blipFill>
          <p:spPr>
            <a:xfrm>
              <a:off x="1966207" y="929390"/>
              <a:ext cx="7732426" cy="5152869"/>
            </a:xfrm>
            <a:prstGeom prst="rect">
              <a:avLst/>
            </a:prstGeom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DC1E7E5D-191E-B84F-82E4-B7DC7D694BA3}"/>
                </a:ext>
              </a:extLst>
            </p:cNvPr>
            <p:cNvSpPr txBox="1"/>
            <p:nvPr/>
          </p:nvSpPr>
          <p:spPr>
            <a:xfrm>
              <a:off x="2848687" y="1493638"/>
              <a:ext cx="3247313" cy="646331"/>
            </a:xfrm>
            <a:prstGeom prst="rect">
              <a:avLst/>
            </a:prstGeom>
          </p:spPr>
          <p:txBody>
            <a:bodyPr wrap="square" rtlCol="0" anchor="ctr" anchorCtr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0" i="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Phenyl-assisted adatom extraction is difficult</a:t>
              </a:r>
            </a:p>
          </p:txBody>
        </p:sp>
        <p:sp>
          <p:nvSpPr>
            <p:cNvPr id="7" name="TextBox 1">
              <a:extLst>
                <a:ext uri="{FF2B5EF4-FFF2-40B4-BE49-F238E27FC236}">
                  <a16:creationId xmlns:a16="http://schemas.microsoft.com/office/drawing/2014/main" id="{F0FE886F-12E2-FE4B-ADE5-55D685FBF3CA}"/>
                </a:ext>
              </a:extLst>
            </p:cNvPr>
            <p:cNvSpPr txBox="1"/>
            <p:nvPr/>
          </p:nvSpPr>
          <p:spPr>
            <a:xfrm>
              <a:off x="6417899" y="3834852"/>
              <a:ext cx="2470402" cy="646331"/>
            </a:xfrm>
            <a:prstGeom prst="rect">
              <a:avLst/>
            </a:prstGeom>
          </p:spPr>
          <p:txBody>
            <a:bodyPr wrap="square" rtlCol="0" anchor="ctr" anchorCtr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0" i="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C-C bond formation on adatoms is slow</a:t>
              </a:r>
            </a:p>
          </p:txBody>
        </p:sp>
        <p:sp>
          <p:nvSpPr>
            <p:cNvPr id="8" name="TextBox 1">
              <a:extLst>
                <a:ext uri="{FF2B5EF4-FFF2-40B4-BE49-F238E27FC236}">
                  <a16:creationId xmlns:a16="http://schemas.microsoft.com/office/drawing/2014/main" id="{84A0AD58-5235-A345-B577-FDCEEE4516A3}"/>
                </a:ext>
              </a:extLst>
            </p:cNvPr>
            <p:cNvSpPr txBox="1"/>
            <p:nvPr/>
          </p:nvSpPr>
          <p:spPr>
            <a:xfrm>
              <a:off x="2848687" y="4481183"/>
              <a:ext cx="2229034" cy="646331"/>
            </a:xfrm>
            <a:prstGeom prst="rect">
              <a:avLst/>
            </a:prstGeom>
          </p:spPr>
          <p:txBody>
            <a:bodyPr wrap="square" rtlCol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0" i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Efficient adatom catalysis</a:t>
              </a:r>
            </a:p>
          </p:txBody>
        </p:sp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BEC594C2-B5E8-0446-BABC-12B409999AA6}"/>
                </a:ext>
              </a:extLst>
            </p:cNvPr>
            <p:cNvSpPr txBox="1"/>
            <p:nvPr/>
          </p:nvSpPr>
          <p:spPr>
            <a:xfrm rot="20700000">
              <a:off x="4844954" y="2975400"/>
              <a:ext cx="3425344" cy="369332"/>
            </a:xfrm>
            <a:prstGeom prst="rect">
              <a:avLst/>
            </a:prstGeom>
          </p:spPr>
          <p:txBody>
            <a:bodyPr wrap="square" rtlCol="0" anchor="ctr" anchorCtr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0" i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 of thermoneutral extraction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47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2C6448-FD75-2140-8FF3-D0230563EA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39" r="7313" b="5438"/>
          <a:stretch/>
        </p:blipFill>
        <p:spPr>
          <a:xfrm>
            <a:off x="1206285" y="676535"/>
            <a:ext cx="9549539" cy="5956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E5D95-D83A-7945-B072-8352CEA93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190" y="4057800"/>
            <a:ext cx="1604753" cy="1001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62977-1562-CE4A-8411-2B355F9EF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019" y="1026446"/>
            <a:ext cx="1604754" cy="1001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59BF3B-D39D-6D40-8BC5-983A4FE2820B}"/>
              </a:ext>
            </a:extLst>
          </p:cNvPr>
          <p:cNvSpPr txBox="1"/>
          <p:nvPr/>
        </p:nvSpPr>
        <p:spPr>
          <a:xfrm>
            <a:off x="626447" y="307203"/>
            <a:ext cx="1699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Relaxation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1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701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 and Au(111), existing adatom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701B23-0DB2-CD48-B26C-0BD2A6CBA36D}"/>
              </a:ext>
            </a:extLst>
          </p:cNvPr>
          <p:cNvGrpSpPr/>
          <p:nvPr/>
        </p:nvGrpSpPr>
        <p:grpSpPr>
          <a:xfrm>
            <a:off x="2198580" y="534292"/>
            <a:ext cx="6894911" cy="6089618"/>
            <a:chOff x="2198580" y="534292"/>
            <a:chExt cx="6894911" cy="608961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264D68-BD00-0244-B7C3-840259303E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29" r="11696"/>
            <a:stretch/>
          </p:blipFill>
          <p:spPr>
            <a:xfrm>
              <a:off x="2198580" y="534292"/>
              <a:ext cx="6894911" cy="608961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73C73D-7FB8-D84E-A506-0C30F4E7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2914829" y="2082456"/>
              <a:ext cx="783770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A56678-071C-4842-8E20-494552A76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61528" y="3411298"/>
              <a:ext cx="783769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114454-665C-6940-8B9E-34A85AF8C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5985819" y="4150818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0C87C2-74C3-9E40-994C-8407BF2C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909146" y="3392073"/>
              <a:ext cx="783770" cy="4108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B029F9-460E-A241-982A-6BDCDB2B4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901150" y="4899053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BCC358-DCCF-F348-93E6-B281BE36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3987403" y="2921339"/>
              <a:ext cx="783768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820D7D-AEEF-B845-818D-25BC1AC5A959}"/>
                </a:ext>
              </a:extLst>
            </p:cNvPr>
            <p:cNvSpPr txBox="1"/>
            <p:nvPr/>
          </p:nvSpPr>
          <p:spPr>
            <a:xfrm>
              <a:off x="3028583" y="1361415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6E9868-A0B5-8D40-9D93-1D9D6226AE9C}"/>
                </a:ext>
              </a:extLst>
            </p:cNvPr>
            <p:cNvSpPr txBox="1"/>
            <p:nvPr/>
          </p:nvSpPr>
          <p:spPr>
            <a:xfrm>
              <a:off x="4022297" y="4072786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-2.13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3328F9-4EEF-EB4B-9954-74658ECAD354}"/>
                </a:ext>
              </a:extLst>
            </p:cNvPr>
            <p:cNvSpPr txBox="1"/>
            <p:nvPr/>
          </p:nvSpPr>
          <p:spPr>
            <a:xfrm>
              <a:off x="4977026" y="4396787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-2.62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6FD7AA-BE1B-8B46-96F5-1E0F04EEAA29}"/>
                </a:ext>
              </a:extLst>
            </p:cNvPr>
            <p:cNvSpPr txBox="1"/>
            <p:nvPr/>
          </p:nvSpPr>
          <p:spPr>
            <a:xfrm>
              <a:off x="5957788" y="5052911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2BF8EE-B76D-B448-A735-4B080EF63A94}"/>
                </a:ext>
              </a:extLst>
            </p:cNvPr>
            <p:cNvSpPr txBox="1"/>
            <p:nvPr/>
          </p:nvSpPr>
          <p:spPr>
            <a:xfrm>
              <a:off x="6963646" y="3833460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A4E26C-0FFD-DF46-AAC6-C84A3CA24108}"/>
                </a:ext>
              </a:extLst>
            </p:cNvPr>
            <p:cNvSpPr txBox="1"/>
            <p:nvPr/>
          </p:nvSpPr>
          <p:spPr>
            <a:xfrm>
              <a:off x="7924732" y="5407912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-4.05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A32210-13C3-4746-988E-A60FCFBBCEB7}"/>
                </a:ext>
              </a:extLst>
            </p:cNvPr>
            <p:cNvSpPr txBox="1"/>
            <p:nvPr/>
          </p:nvSpPr>
          <p:spPr>
            <a:xfrm>
              <a:off x="3008988" y="1781503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+1.56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B2D2A3-4F09-0943-9979-5D927E1D5C75}"/>
                </a:ext>
              </a:extLst>
            </p:cNvPr>
            <p:cNvSpPr txBox="1"/>
            <p:nvPr/>
          </p:nvSpPr>
          <p:spPr>
            <a:xfrm>
              <a:off x="4022297" y="2312589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+0.81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4CF016-092E-2446-92F2-0B7B576539D0}"/>
                </a:ext>
              </a:extLst>
            </p:cNvPr>
            <p:cNvSpPr txBox="1"/>
            <p:nvPr/>
          </p:nvSpPr>
          <p:spPr>
            <a:xfrm>
              <a:off x="4995914" y="2813354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A2112D-D52D-3443-9FEC-52C11ADF06DD}"/>
                </a:ext>
              </a:extLst>
            </p:cNvPr>
            <p:cNvSpPr txBox="1"/>
            <p:nvPr/>
          </p:nvSpPr>
          <p:spPr>
            <a:xfrm>
              <a:off x="5940654" y="3224292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-0.52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C7ADC4-1CA2-CC4B-BCA2-BC4F3345E34B}"/>
                </a:ext>
              </a:extLst>
            </p:cNvPr>
            <p:cNvSpPr txBox="1"/>
            <p:nvPr/>
          </p:nvSpPr>
          <p:spPr>
            <a:xfrm>
              <a:off x="6963646" y="3091827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-0.32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E05559-7EA2-B640-BD4C-8B3D85AC3A60}"/>
                </a:ext>
              </a:extLst>
            </p:cNvPr>
            <p:cNvSpPr txBox="1"/>
            <p:nvPr/>
          </p:nvSpPr>
          <p:spPr>
            <a:xfrm>
              <a:off x="7954712" y="4387210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90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C7D9E8-89EA-D849-98CD-7E2195BDB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90"/>
          <a:stretch/>
        </p:blipFill>
        <p:spPr>
          <a:xfrm>
            <a:off x="2277255" y="-281553"/>
            <a:ext cx="6716843" cy="74211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AAA9DB-BE11-2E4C-A6B9-F8DBDF00E22A}"/>
              </a:ext>
            </a:extLst>
          </p:cNvPr>
          <p:cNvSpPr txBox="1"/>
          <p:nvPr/>
        </p:nvSpPr>
        <p:spPr>
          <a:xfrm>
            <a:off x="3537678" y="1139252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689E6-F2E3-BC43-825F-5417086E173E}"/>
              </a:ext>
            </a:extLst>
          </p:cNvPr>
          <p:cNvSpPr txBox="1"/>
          <p:nvPr/>
        </p:nvSpPr>
        <p:spPr>
          <a:xfrm>
            <a:off x="4377127" y="4026600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-3.89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F9446D-3B80-BE48-B562-17A8625C1C2F}"/>
              </a:ext>
            </a:extLst>
          </p:cNvPr>
          <p:cNvSpPr txBox="1"/>
          <p:nvPr/>
        </p:nvSpPr>
        <p:spPr>
          <a:xfrm>
            <a:off x="5201586" y="4396730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-4.38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0E129-35B1-264A-8DBB-1483EDBC1B1A}"/>
              </a:ext>
            </a:extLst>
          </p:cNvPr>
          <p:cNvSpPr txBox="1"/>
          <p:nvPr/>
        </p:nvSpPr>
        <p:spPr>
          <a:xfrm>
            <a:off x="6056025" y="5088775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-5.33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272ED2-2ACE-9E4C-81B8-C4B42B6198A9}"/>
              </a:ext>
            </a:extLst>
          </p:cNvPr>
          <p:cNvSpPr txBox="1"/>
          <p:nvPr/>
        </p:nvSpPr>
        <p:spPr>
          <a:xfrm>
            <a:off x="6895472" y="3776390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-3.55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3A7B5-1902-BD4F-B36C-790568A8B6EF}"/>
              </a:ext>
            </a:extLst>
          </p:cNvPr>
          <p:cNvSpPr txBox="1"/>
          <p:nvPr/>
        </p:nvSpPr>
        <p:spPr>
          <a:xfrm>
            <a:off x="7749911" y="5438730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-5.81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E002E-C7D7-3E40-AF4B-7B7548F1AFEC}"/>
              </a:ext>
            </a:extLst>
          </p:cNvPr>
          <p:cNvSpPr txBox="1"/>
          <p:nvPr/>
        </p:nvSpPr>
        <p:spPr>
          <a:xfrm>
            <a:off x="4379623" y="1697073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-0.75</a:t>
            </a:r>
            <a:endParaRPr lang="en-US" sz="2000" dirty="0">
              <a:solidFill>
                <a:srgbClr val="FF8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4CFAF-02CE-F246-9E9F-C4B69438A2EE}"/>
              </a:ext>
            </a:extLst>
          </p:cNvPr>
          <p:cNvSpPr txBox="1"/>
          <p:nvPr/>
        </p:nvSpPr>
        <p:spPr>
          <a:xfrm>
            <a:off x="5206577" y="2246225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-1.49</a:t>
            </a:r>
            <a:endParaRPr lang="en-US" sz="2000" dirty="0">
              <a:solidFill>
                <a:srgbClr val="FF8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4E75AC-5EE2-7547-AD7B-B029D9D213EA}"/>
              </a:ext>
            </a:extLst>
          </p:cNvPr>
          <p:cNvSpPr txBox="1"/>
          <p:nvPr/>
        </p:nvSpPr>
        <p:spPr>
          <a:xfrm>
            <a:off x="6056031" y="2694189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-2.08</a:t>
            </a:r>
            <a:endParaRPr lang="en-US" sz="2000" dirty="0">
              <a:solidFill>
                <a:srgbClr val="FF8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16B48-AEE3-9C41-A5A4-73C916E8CCF5}"/>
              </a:ext>
            </a:extLst>
          </p:cNvPr>
          <p:cNvSpPr txBox="1"/>
          <p:nvPr/>
        </p:nvSpPr>
        <p:spPr>
          <a:xfrm>
            <a:off x="6897971" y="2531797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-1.88</a:t>
            </a:r>
            <a:endParaRPr lang="en-US" sz="2000" dirty="0">
              <a:solidFill>
                <a:srgbClr val="FF8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5E275B-ED4A-034D-8CD3-FF124FEC00BD}"/>
              </a:ext>
            </a:extLst>
          </p:cNvPr>
          <p:cNvSpPr txBox="1"/>
          <p:nvPr/>
        </p:nvSpPr>
        <p:spPr>
          <a:xfrm>
            <a:off x="7714932" y="3904180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  <a:endParaRPr lang="en-US" sz="2000" dirty="0">
              <a:solidFill>
                <a:srgbClr val="FF8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35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53878</TotalTime>
  <Words>988</Words>
  <Application>Microsoft Macintosh PowerPoint</Application>
  <PresentationFormat>Widescreen</PresentationFormat>
  <Paragraphs>360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186</cp:revision>
  <dcterms:created xsi:type="dcterms:W3CDTF">2021-04-16T23:40:12Z</dcterms:created>
  <dcterms:modified xsi:type="dcterms:W3CDTF">2021-10-23T16:01:12Z</dcterms:modified>
</cp:coreProperties>
</file>