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0113963" cy="5194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AA0"/>
    <a:srgbClr val="8D74A0"/>
    <a:srgbClr val="FF7E79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9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am/Documents/Articles/InTheWorks/Ullmann/correlation-to-add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4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46"/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B68-054A-86DD-47481C5F2381}"/>
              </c:ext>
            </c:extLst>
          </c:dPt>
          <c:dPt>
            <c:idx val="2"/>
            <c:marker>
              <c:symbol val="circle"/>
              <c:size val="46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B68-054A-86DD-47481C5F238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848828A-479F-AF44-B55B-C567DD6B78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B68-054A-86DD-47481C5F238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0632698-82F3-2349-8224-D4FB36DB4D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B68-054A-86DD-47481C5F23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8A4CD20-6E43-4E4A-9F3A-B2ED41C5166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B68-054A-86DD-47481C5F23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0.4</c:v>
                </c:pt>
                <c:pt idx="1">
                  <c:v>0.85</c:v>
                </c:pt>
                <c:pt idx="2">
                  <c:v>1.35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1.56</c:v>
                </c:pt>
                <c:pt idx="1">
                  <c:v>1.56</c:v>
                </c:pt>
                <c:pt idx="2">
                  <c:v>1.76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Sheet1!$D$2:$D$4</c15:f>
                <c15:dlblRangeCache>
                  <c:ptCount val="3"/>
                  <c:pt idx="0">
                    <c:v>Au</c:v>
                  </c:pt>
                  <c:pt idx="1">
                    <c:v>Ag</c:v>
                  </c:pt>
                  <c:pt idx="2">
                    <c:v>Cu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9B68-054A-86DD-47481C5F238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508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backward val="0.4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0.4</c:v>
                </c:pt>
                <c:pt idx="1">
                  <c:v>0.85</c:v>
                </c:pt>
                <c:pt idx="2">
                  <c:v>1.35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1.2000000000000002</c:v>
                </c:pt>
                <c:pt idx="1">
                  <c:v>1.42</c:v>
                </c:pt>
                <c:pt idx="2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B68-054A-86DD-47481C5F2381}"/>
            </c:ext>
          </c:extLst>
        </c:ser>
        <c:ser>
          <c:idx val="2"/>
          <c:order val="2"/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Sheet1!$A$7:$A$8</c:f>
              <c:numCache>
                <c:formatCode>General</c:formatCode>
                <c:ptCount val="2"/>
                <c:pt idx="0">
                  <c:v>0</c:v>
                </c:pt>
                <c:pt idx="1">
                  <c:v>1.4</c:v>
                </c:pt>
              </c:numCache>
            </c:numRef>
          </c:xVal>
          <c:yVal>
            <c:numRef>
              <c:f>Sheet1!$B$7:$B$8</c:f>
              <c:numCache>
                <c:formatCode>General</c:formatCode>
                <c:ptCount val="2"/>
                <c:pt idx="0">
                  <c:v>1.0429999999999999</c:v>
                </c:pt>
                <c:pt idx="1">
                  <c:v>0.32199999999999995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B68-054A-86DD-47481C5F2381}"/>
            </c:ext>
          </c:extLst>
        </c:ser>
        <c:ser>
          <c:idx val="3"/>
          <c:order val="3"/>
          <c:spPr>
            <a:ln w="444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1.35</c:v>
                </c:pt>
                <c:pt idx="1">
                  <c:v>0.57750000000000012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B68-054A-86DD-47481C5F2381}"/>
            </c:ext>
          </c:extLst>
        </c:ser>
        <c:ser>
          <c:idx val="4"/>
          <c:order val="4"/>
          <c:spPr>
            <a:ln w="3492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1.75</c:v>
                </c:pt>
                <c:pt idx="1">
                  <c:v>0.97750000000000004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B68-054A-86DD-47481C5F2381}"/>
            </c:ext>
          </c:extLst>
        </c:ser>
        <c:ser>
          <c:idx val="5"/>
          <c:order val="5"/>
          <c:spPr>
            <a:ln w="190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2.42</c:v>
                </c:pt>
                <c:pt idx="1">
                  <c:v>1.6475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B68-054A-86DD-47481C5F2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999344"/>
        <c:axId val="1627980240"/>
      </c:scatterChart>
      <c:valAx>
        <c:axId val="1627999344"/>
        <c:scaling>
          <c:orientation val="minMax"/>
          <c:max val="1.5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Increased phenyl-adatom binding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crossAx val="1627980240"/>
        <c:crosses val="autoZero"/>
        <c:crossBetween val="midCat"/>
      </c:valAx>
      <c:valAx>
        <c:axId val="1627980240"/>
        <c:scaling>
          <c:orientation val="minMax"/>
          <c:max val="2"/>
          <c:min val="0.4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Metal-metal binding</a:t>
                </a:r>
              </a:p>
            </c:rich>
          </c:tx>
          <c:overlay val="0"/>
          <c:spPr>
            <a:noFill/>
            <a:ln w="412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627999344"/>
        <c:crosses val="autoZero"/>
        <c:crossBetween val="midCat"/>
      </c:valAx>
      <c:spPr>
        <a:solidFill>
          <a:schemeClr val="bg1"/>
        </a:solidFill>
        <a:ln w="25400">
          <a:solidFill>
            <a:schemeClr val="tx1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800"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0.08745</cdr:x>
      <cdr:y>0.55228</cdr:y>
    </cdr:from>
    <cdr:to>
      <cdr:x>0.8025</cdr:x>
      <cdr:y>0.88424</cdr:y>
    </cdr:to>
    <cdr:sp macro="" textlink="">
      <cdr:nvSpPr>
        <cdr:cNvPr id="7" name="Right Triangle 6">
          <a:extLst xmlns:a="http://schemas.openxmlformats.org/drawingml/2006/main">
            <a:ext uri="{FF2B5EF4-FFF2-40B4-BE49-F238E27FC236}">
              <a16:creationId xmlns:a16="http://schemas.microsoft.com/office/drawing/2014/main" id="{D353D69C-8BCB-3444-B50A-52F3710DCEA4}"/>
            </a:ext>
          </a:extLst>
        </cdr:cNvPr>
        <cdr:cNvSpPr/>
      </cdr:nvSpPr>
      <cdr:spPr>
        <a:xfrm xmlns:a="http://schemas.openxmlformats.org/drawingml/2006/main">
          <a:off x="601763" y="2948832"/>
          <a:ext cx="4920617" cy="1772462"/>
        </a:xfrm>
        <a:prstGeom xmlns:a="http://schemas.openxmlformats.org/drawingml/2006/main" prst="rtTriangle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0.46337</cdr:x>
      <cdr:y>0.54369</cdr:y>
    </cdr:from>
    <cdr:to>
      <cdr:x>0.58603</cdr:x>
      <cdr:y>0.71845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04879A4-9151-D749-93AC-0EE43A7750FC}"/>
            </a:ext>
          </a:extLst>
        </cdr:cNvPr>
        <cdr:cNvSpPr txBox="1"/>
      </cdr:nvSpPr>
      <cdr:spPr>
        <a:xfrm xmlns:a="http://schemas.openxmlformats.org/drawingml/2006/main">
          <a:off x="3454400" y="2844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0.08108</cdr:x>
      <cdr:y>0.72124</cdr:y>
    </cdr:from>
    <cdr:to>
      <cdr:x>0.51756</cdr:x>
      <cdr:y>0.86823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06DF1B4-B736-C24F-9D6C-56480FCDD469}"/>
            </a:ext>
          </a:extLst>
        </cdr:cNvPr>
        <cdr:cNvSpPr txBox="1"/>
      </cdr:nvSpPr>
      <cdr:spPr>
        <a:xfrm xmlns:a="http://schemas.openxmlformats.org/drawingml/2006/main">
          <a:off x="557067" y="3810432"/>
          <a:ext cx="2998932" cy="7765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 anchor="ctr" anchorCtr="1"/>
        <a:lstStyle xmlns:a="http://schemas.openxmlformats.org/drawingml/2006/main"/>
        <a:p xmlns:a="http://schemas.openxmlformats.org/drawingml/2006/main">
          <a:pPr algn="l"/>
          <a:r>
            <a:rPr lang="en-US" sz="2800" b="0" i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Adatom catalysis</a:t>
          </a:r>
        </a:p>
      </cdr:txBody>
    </cdr:sp>
  </cdr:relSizeAnchor>
  <cdr:relSizeAnchor xmlns:cdr="http://schemas.openxmlformats.org/drawingml/2006/chartDrawing">
    <cdr:from>
      <cdr:x>0.66174</cdr:x>
      <cdr:y>0.44398</cdr:y>
    </cdr:from>
    <cdr:to>
      <cdr:x>0.97169</cdr:x>
      <cdr:y>0.788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5BBF1A7-9F0E-E94F-B985-7436D94298F8}"/>
            </a:ext>
          </a:extLst>
        </cdr:cNvPr>
        <cdr:cNvSpPr txBox="1"/>
      </cdr:nvSpPr>
      <cdr:spPr>
        <a:xfrm xmlns:a="http://schemas.openxmlformats.org/drawingml/2006/main">
          <a:off x="4652462" y="2359120"/>
          <a:ext cx="2179149" cy="1828023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5">
            <a:lumMod val="20000"/>
            <a:lumOff val="80000"/>
            <a:alpha val="90000"/>
          </a:schemeClr>
        </a:solidFill>
      </cdr:spPr>
      <cdr:txBody>
        <a:bodyPr xmlns:a="http://schemas.openxmlformats.org/drawingml/2006/main" vertOverflow="clip" horzOverflow="clip" wrap="square" rtlCol="0" anchor="ctr" anchorCtr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800" b="0" i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C-C bond formation on adatoms is slow</a:t>
          </a:r>
        </a:p>
      </cdr:txBody>
    </cdr:sp>
  </cdr:relSizeAnchor>
  <cdr:relSizeAnchor xmlns:cdr="http://schemas.openxmlformats.org/drawingml/2006/chartDrawing">
    <cdr:from>
      <cdr:x>0.09351</cdr:x>
      <cdr:y>0.04456</cdr:y>
    </cdr:from>
    <cdr:to>
      <cdr:x>0.76292</cdr:x>
      <cdr:y>0.14303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08A724B4-5BB2-4C44-8434-EFD425EA7E32}"/>
            </a:ext>
          </a:extLst>
        </cdr:cNvPr>
        <cdr:cNvSpPr txBox="1"/>
      </cdr:nvSpPr>
      <cdr:spPr>
        <a:xfrm xmlns:a="http://schemas.openxmlformats.org/drawingml/2006/main">
          <a:off x="657436" y="236780"/>
          <a:ext cx="4706416" cy="523220"/>
        </a:xfrm>
        <a:prstGeom xmlns:a="http://schemas.openxmlformats.org/drawingml/2006/main" prst="rect">
          <a:avLst/>
        </a:prstGeom>
        <a:solidFill xmlns:a="http://schemas.openxmlformats.org/drawingml/2006/main">
          <a:srgbClr val="FFE4E4">
            <a:alpha val="84000"/>
          </a:srgbClr>
        </a:solidFill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8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Adatom extraction is difficult</a:t>
          </a:r>
        </a:p>
      </cdr:txBody>
    </cdr:sp>
  </cdr:relSizeAnchor>
  <cdr:relSizeAnchor xmlns:cdr="http://schemas.openxmlformats.org/drawingml/2006/chartDrawing">
    <cdr:from>
      <cdr:x>0.21225</cdr:x>
      <cdr:y>0.35917</cdr:y>
    </cdr:from>
    <cdr:to>
      <cdr:x>0.97207</cdr:x>
      <cdr:y>0.46477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DCDEDA7-A9FA-694F-9B62-47D17F137D3F}"/>
            </a:ext>
          </a:extLst>
        </cdr:cNvPr>
        <cdr:cNvSpPr txBox="1"/>
      </cdr:nvSpPr>
      <cdr:spPr>
        <a:xfrm xmlns:a="http://schemas.openxmlformats.org/drawingml/2006/main" rot="20640000">
          <a:off x="1465494" y="1897587"/>
          <a:ext cx="5246213" cy="55788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800" b="0" i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Line of thermoneutral extraction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0178D-6E24-954B-A040-ADA0C4161A9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143000"/>
            <a:ext cx="6007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ADE4C-7ABF-EC43-80D6-0BE8D5038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1pPr>
    <a:lvl2pPr marL="340107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2pPr>
    <a:lvl3pPr marL="680213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3pPr>
    <a:lvl4pPr marL="1020319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4pPr>
    <a:lvl5pPr marL="1360424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5pPr>
    <a:lvl6pPr marL="1700531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6pPr>
    <a:lvl7pPr marL="2040638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7pPr>
    <a:lvl8pPr marL="2380744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8pPr>
    <a:lvl9pPr marL="2720851" algn="l" defTabSz="680213" rtl="0" eaLnBrk="1" latinLnBrk="0" hangingPunct="1">
      <a:defRPr sz="8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246" y="850086"/>
            <a:ext cx="7585472" cy="1808386"/>
          </a:xfrm>
        </p:spPr>
        <p:txBody>
          <a:bodyPr anchor="b"/>
          <a:lstStyle>
            <a:lvl1pPr algn="ctr"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246" y="2728210"/>
            <a:ext cx="7585472" cy="1254086"/>
          </a:xfrm>
        </p:spPr>
        <p:txBody>
          <a:bodyPr/>
          <a:lstStyle>
            <a:lvl1pPr marL="0" indent="0" algn="ctr">
              <a:buNone/>
              <a:defRPr sz="1818"/>
            </a:lvl1pPr>
            <a:lvl2pPr marL="346283" indent="0" algn="ctr">
              <a:buNone/>
              <a:defRPr sz="1515"/>
            </a:lvl2pPr>
            <a:lvl3pPr marL="692567" indent="0" algn="ctr">
              <a:buNone/>
              <a:defRPr sz="1363"/>
            </a:lvl3pPr>
            <a:lvl4pPr marL="1038850" indent="0" algn="ctr">
              <a:buNone/>
              <a:defRPr sz="1212"/>
            </a:lvl4pPr>
            <a:lvl5pPr marL="1385133" indent="0" algn="ctr">
              <a:buNone/>
              <a:defRPr sz="1212"/>
            </a:lvl5pPr>
            <a:lvl6pPr marL="1731416" indent="0" algn="ctr">
              <a:buNone/>
              <a:defRPr sz="1212"/>
            </a:lvl6pPr>
            <a:lvl7pPr marL="2077700" indent="0" algn="ctr">
              <a:buNone/>
              <a:defRPr sz="1212"/>
            </a:lvl7pPr>
            <a:lvl8pPr marL="2423983" indent="0" algn="ctr">
              <a:buNone/>
              <a:defRPr sz="1212"/>
            </a:lvl8pPr>
            <a:lvl9pPr marL="2770266" indent="0" algn="ctr">
              <a:buNone/>
              <a:defRPr sz="12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08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01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7805" y="276548"/>
            <a:ext cx="2180823" cy="44019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335" y="276548"/>
            <a:ext cx="6416045" cy="44019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09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8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67" y="1294969"/>
            <a:ext cx="8723293" cy="2160684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067" y="3476094"/>
            <a:ext cx="8723293" cy="1136253"/>
          </a:xfrm>
        </p:spPr>
        <p:txBody>
          <a:bodyPr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346283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692567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3pPr>
            <a:lvl4pPr marL="1038850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4pPr>
            <a:lvl5pPr marL="1385133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5pPr>
            <a:lvl6pPr marL="1731416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6pPr>
            <a:lvl7pPr marL="2077700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7pPr>
            <a:lvl8pPr marL="2423983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8pPr>
            <a:lvl9pPr marL="2770266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55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35" y="1382742"/>
            <a:ext cx="4298434" cy="3295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194" y="1382742"/>
            <a:ext cx="4298434" cy="3295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53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2" y="276549"/>
            <a:ext cx="8723293" cy="1003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653" y="1273325"/>
            <a:ext cx="4278680" cy="624037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283" indent="0">
              <a:buNone/>
              <a:defRPr sz="1515" b="1"/>
            </a:lvl2pPr>
            <a:lvl3pPr marL="692567" indent="0">
              <a:buNone/>
              <a:defRPr sz="1363" b="1"/>
            </a:lvl3pPr>
            <a:lvl4pPr marL="1038850" indent="0">
              <a:buNone/>
              <a:defRPr sz="1212" b="1"/>
            </a:lvl4pPr>
            <a:lvl5pPr marL="1385133" indent="0">
              <a:buNone/>
              <a:defRPr sz="1212" b="1"/>
            </a:lvl5pPr>
            <a:lvl6pPr marL="1731416" indent="0">
              <a:buNone/>
              <a:defRPr sz="1212" b="1"/>
            </a:lvl6pPr>
            <a:lvl7pPr marL="2077700" indent="0">
              <a:buNone/>
              <a:defRPr sz="1212" b="1"/>
            </a:lvl7pPr>
            <a:lvl8pPr marL="2423983" indent="0">
              <a:buNone/>
              <a:defRPr sz="1212" b="1"/>
            </a:lvl8pPr>
            <a:lvl9pPr marL="2770266" indent="0">
              <a:buNone/>
              <a:defRPr sz="1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653" y="1897362"/>
            <a:ext cx="4278680" cy="279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194" y="1273325"/>
            <a:ext cx="4299752" cy="624037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283" indent="0">
              <a:buNone/>
              <a:defRPr sz="1515" b="1"/>
            </a:lvl2pPr>
            <a:lvl3pPr marL="692567" indent="0">
              <a:buNone/>
              <a:defRPr sz="1363" b="1"/>
            </a:lvl3pPr>
            <a:lvl4pPr marL="1038850" indent="0">
              <a:buNone/>
              <a:defRPr sz="1212" b="1"/>
            </a:lvl4pPr>
            <a:lvl5pPr marL="1385133" indent="0">
              <a:buNone/>
              <a:defRPr sz="1212" b="1"/>
            </a:lvl5pPr>
            <a:lvl6pPr marL="1731416" indent="0">
              <a:buNone/>
              <a:defRPr sz="1212" b="1"/>
            </a:lvl6pPr>
            <a:lvl7pPr marL="2077700" indent="0">
              <a:buNone/>
              <a:defRPr sz="1212" b="1"/>
            </a:lvl7pPr>
            <a:lvl8pPr marL="2423983" indent="0">
              <a:buNone/>
              <a:defRPr sz="1212" b="1"/>
            </a:lvl8pPr>
            <a:lvl9pPr marL="2770266" indent="0">
              <a:buNone/>
              <a:defRPr sz="1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194" y="1897362"/>
            <a:ext cx="4299752" cy="2790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3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62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3" y="346287"/>
            <a:ext cx="3262016" cy="1212003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751" y="747883"/>
            <a:ext cx="5120194" cy="3691320"/>
          </a:xfrm>
        </p:spPr>
        <p:txBody>
          <a:bodyPr/>
          <a:lstStyle>
            <a:lvl1pPr>
              <a:defRPr sz="2424"/>
            </a:lvl1pPr>
            <a:lvl2pPr>
              <a:defRPr sz="2121"/>
            </a:lvl2pPr>
            <a:lvl3pPr>
              <a:defRPr sz="1818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653" y="1558290"/>
            <a:ext cx="3262016" cy="2886925"/>
          </a:xfrm>
        </p:spPr>
        <p:txBody>
          <a:bodyPr/>
          <a:lstStyle>
            <a:lvl1pPr marL="0" indent="0">
              <a:buNone/>
              <a:defRPr sz="1212"/>
            </a:lvl1pPr>
            <a:lvl2pPr marL="346283" indent="0">
              <a:buNone/>
              <a:defRPr sz="1060"/>
            </a:lvl2pPr>
            <a:lvl3pPr marL="692567" indent="0">
              <a:buNone/>
              <a:defRPr sz="909"/>
            </a:lvl3pPr>
            <a:lvl4pPr marL="1038850" indent="0">
              <a:buNone/>
              <a:defRPr sz="757"/>
            </a:lvl4pPr>
            <a:lvl5pPr marL="1385133" indent="0">
              <a:buNone/>
              <a:defRPr sz="757"/>
            </a:lvl5pPr>
            <a:lvl6pPr marL="1731416" indent="0">
              <a:buNone/>
              <a:defRPr sz="757"/>
            </a:lvl6pPr>
            <a:lvl7pPr marL="2077700" indent="0">
              <a:buNone/>
              <a:defRPr sz="757"/>
            </a:lvl7pPr>
            <a:lvl8pPr marL="2423983" indent="0">
              <a:buNone/>
              <a:defRPr sz="757"/>
            </a:lvl8pPr>
            <a:lvl9pPr marL="2770266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45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53" y="346287"/>
            <a:ext cx="3262016" cy="1212003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9751" y="747883"/>
            <a:ext cx="5120194" cy="3691320"/>
          </a:xfrm>
        </p:spPr>
        <p:txBody>
          <a:bodyPr anchor="t"/>
          <a:lstStyle>
            <a:lvl1pPr marL="0" indent="0">
              <a:buNone/>
              <a:defRPr sz="2424"/>
            </a:lvl1pPr>
            <a:lvl2pPr marL="346283" indent="0">
              <a:buNone/>
              <a:defRPr sz="2121"/>
            </a:lvl2pPr>
            <a:lvl3pPr marL="692567" indent="0">
              <a:buNone/>
              <a:defRPr sz="1818"/>
            </a:lvl3pPr>
            <a:lvl4pPr marL="1038850" indent="0">
              <a:buNone/>
              <a:defRPr sz="1515"/>
            </a:lvl4pPr>
            <a:lvl5pPr marL="1385133" indent="0">
              <a:buNone/>
              <a:defRPr sz="1515"/>
            </a:lvl5pPr>
            <a:lvl6pPr marL="1731416" indent="0">
              <a:buNone/>
              <a:defRPr sz="1515"/>
            </a:lvl6pPr>
            <a:lvl7pPr marL="2077700" indent="0">
              <a:buNone/>
              <a:defRPr sz="1515"/>
            </a:lvl7pPr>
            <a:lvl8pPr marL="2423983" indent="0">
              <a:buNone/>
              <a:defRPr sz="1515"/>
            </a:lvl8pPr>
            <a:lvl9pPr marL="2770266" indent="0">
              <a:buNone/>
              <a:defRPr sz="15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653" y="1558290"/>
            <a:ext cx="3262016" cy="2886925"/>
          </a:xfrm>
        </p:spPr>
        <p:txBody>
          <a:bodyPr/>
          <a:lstStyle>
            <a:lvl1pPr marL="0" indent="0">
              <a:buNone/>
              <a:defRPr sz="1212"/>
            </a:lvl1pPr>
            <a:lvl2pPr marL="346283" indent="0">
              <a:buNone/>
              <a:defRPr sz="1060"/>
            </a:lvl2pPr>
            <a:lvl3pPr marL="692567" indent="0">
              <a:buNone/>
              <a:defRPr sz="909"/>
            </a:lvl3pPr>
            <a:lvl4pPr marL="1038850" indent="0">
              <a:buNone/>
              <a:defRPr sz="757"/>
            </a:lvl4pPr>
            <a:lvl5pPr marL="1385133" indent="0">
              <a:buNone/>
              <a:defRPr sz="757"/>
            </a:lvl5pPr>
            <a:lvl6pPr marL="1731416" indent="0">
              <a:buNone/>
              <a:defRPr sz="757"/>
            </a:lvl6pPr>
            <a:lvl7pPr marL="2077700" indent="0">
              <a:buNone/>
              <a:defRPr sz="757"/>
            </a:lvl7pPr>
            <a:lvl8pPr marL="2423983" indent="0">
              <a:buNone/>
              <a:defRPr sz="757"/>
            </a:lvl8pPr>
            <a:lvl9pPr marL="2770266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88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35" y="276549"/>
            <a:ext cx="8723293" cy="1003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35" y="1382742"/>
            <a:ext cx="8723293" cy="329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5335" y="4814347"/>
            <a:ext cx="2275642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CADD-60A5-4D9C-8F98-0816108A28A8}" type="datetimeFigureOut">
              <a:rPr lang="en-CA" smtClean="0"/>
              <a:t>2021-08-16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0250" y="4814347"/>
            <a:ext cx="3413463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2986" y="4814347"/>
            <a:ext cx="2275642" cy="276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EC58-6CB3-463D-A85F-B53884220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4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92567" rtl="0" eaLnBrk="1" latinLnBrk="0" hangingPunct="1">
        <a:lnSpc>
          <a:spcPct val="90000"/>
        </a:lnSpc>
        <a:spcBef>
          <a:spcPct val="0"/>
        </a:spcBef>
        <a:buNone/>
        <a:defRPr sz="3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142" indent="-173142" algn="l" defTabSz="692567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121" kern="1200">
          <a:solidFill>
            <a:schemeClr val="tx1"/>
          </a:solidFill>
          <a:latin typeface="+mn-lt"/>
          <a:ea typeface="+mn-ea"/>
          <a:cs typeface="+mn-cs"/>
        </a:defRPr>
      </a:lvl1pPr>
      <a:lvl2pPr marL="51942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86570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211991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4pPr>
      <a:lvl5pPr marL="155827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5pPr>
      <a:lvl6pPr marL="190455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6pPr>
      <a:lvl7pPr marL="2250841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7pPr>
      <a:lvl8pPr marL="2597125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8pPr>
      <a:lvl9pPr marL="2943408" indent="-173142" algn="l" defTabSz="692567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1pPr>
      <a:lvl2pPr marL="34628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2pPr>
      <a:lvl3pPr marL="692567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3pPr>
      <a:lvl4pPr marL="103885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4pPr>
      <a:lvl5pPr marL="138513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5pPr>
      <a:lvl6pPr marL="1731416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6pPr>
      <a:lvl7pPr marL="2077700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7pPr>
      <a:lvl8pPr marL="2423983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8pPr>
      <a:lvl9pPr marL="2770266" algn="l" defTabSz="692567" rtl="0" eaLnBrk="1" latinLnBrk="0" hangingPunct="1">
        <a:defRPr sz="1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D90FA0-E91E-604A-8333-D158845EE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369254"/>
              </p:ext>
            </p:extLst>
          </p:nvPr>
        </p:nvGraphicFramePr>
        <p:xfrm>
          <a:off x="-95166" y="-40464"/>
          <a:ext cx="7030649" cy="5313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A6CF9DF7-16A0-D144-85ED-2249E9E88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5" b="10975"/>
          <a:stretch/>
        </p:blipFill>
        <p:spPr bwMode="auto">
          <a:xfrm>
            <a:off x="7096472" y="4146680"/>
            <a:ext cx="2880360" cy="914400"/>
          </a:xfrm>
          <a:prstGeom prst="rect">
            <a:avLst/>
          </a:prstGeom>
          <a:noFill/>
          <a:ln w="25400">
            <a:solidFill>
              <a:srgbClr val="825A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6C2C21-9D51-3445-AD24-59C830501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5"/>
          <a:stretch/>
        </p:blipFill>
        <p:spPr bwMode="auto">
          <a:xfrm>
            <a:off x="7096472" y="2125241"/>
            <a:ext cx="2880360" cy="914400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3B21E7-2DFA-0342-8299-F02B595AD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7096472" y="3135961"/>
            <a:ext cx="2880360" cy="914400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F55B27-17DA-3240-9454-9F5350AD9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7096472" y="1114521"/>
            <a:ext cx="2880360" cy="91440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B38CA85-0BE6-2B40-92B8-69085CAAB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275" r="33" b="10976"/>
          <a:stretch/>
        </p:blipFill>
        <p:spPr bwMode="auto">
          <a:xfrm>
            <a:off x="7096472" y="103801"/>
            <a:ext cx="2880360" cy="914400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CBE8317-857D-F34E-8FD1-982C1EC0D5F7}"/>
              </a:ext>
            </a:extLst>
          </p:cNvPr>
          <p:cNvSpPr>
            <a:spLocks noChangeAspect="1"/>
          </p:cNvSpPr>
          <p:nvPr/>
        </p:nvSpPr>
        <p:spPr>
          <a:xfrm>
            <a:off x="9315613" y="96386"/>
            <a:ext cx="812486" cy="812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</a:t>
            </a:r>
          </a:p>
        </p:txBody>
      </p:sp>
    </p:spTree>
    <p:extLst>
      <p:ext uri="{BB962C8B-B14F-4D97-AF65-F5344CB8AC3E}">
        <p14:creationId xmlns:p14="http://schemas.microsoft.com/office/powerpoint/2010/main" val="162693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2219</TotalTime>
  <Words>23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Pham</dc:creator>
  <cp:lastModifiedBy>Rustam Khaliullin, Dr</cp:lastModifiedBy>
  <cp:revision>95</cp:revision>
  <dcterms:created xsi:type="dcterms:W3CDTF">2021-06-25T17:37:22Z</dcterms:created>
  <dcterms:modified xsi:type="dcterms:W3CDTF">2021-08-17T00:37:55Z</dcterms:modified>
</cp:coreProperties>
</file>