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1" r:id="rId2"/>
    <p:sldId id="283" r:id="rId3"/>
    <p:sldId id="317" r:id="rId4"/>
    <p:sldId id="319" r:id="rId5"/>
    <p:sldId id="315" r:id="rId6"/>
    <p:sldId id="289" r:id="rId7"/>
    <p:sldId id="292" r:id="rId8"/>
    <p:sldId id="301" r:id="rId9"/>
    <p:sldId id="312" r:id="rId10"/>
    <p:sldId id="309" r:id="rId11"/>
    <p:sldId id="313" r:id="rId12"/>
    <p:sldId id="318" r:id="rId13"/>
    <p:sldId id="308" r:id="rId14"/>
    <p:sldId id="303" r:id="rId15"/>
    <p:sldId id="304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D3D3D3"/>
    <a:srgbClr val="FFC0CB"/>
    <a:srgbClr val="FD0000"/>
    <a:srgbClr val="FF0505"/>
    <a:srgbClr val="DBA52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0"/>
    <p:restoredTop sz="70915"/>
  </p:normalViewPr>
  <p:slideViewPr>
    <p:cSldViewPr snapToGrid="0" snapToObjects="1">
      <p:cViewPr varScale="1">
        <p:scale>
          <a:sx n="85" d="100"/>
          <a:sy n="85" d="100"/>
        </p:scale>
        <p:origin x="1280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6/26/21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3" Type="http://schemas.openxmlformats.org/officeDocument/2006/relationships/image" Target="../media/image79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05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106.emf"/><Relationship Id="rId7" Type="http://schemas.openxmlformats.org/officeDocument/2006/relationships/image" Target="../media/image41.emf"/><Relationship Id="rId12" Type="http://schemas.openxmlformats.org/officeDocument/2006/relationships/image" Target="../media/image5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55.emf"/><Relationship Id="rId5" Type="http://schemas.openxmlformats.org/officeDocument/2006/relationships/image" Target="../media/image39.emf"/><Relationship Id="rId10" Type="http://schemas.openxmlformats.org/officeDocument/2006/relationships/image" Target="../media/image5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18" Type="http://schemas.openxmlformats.org/officeDocument/2006/relationships/image" Target="../media/image52.emf"/><Relationship Id="rId3" Type="http://schemas.openxmlformats.org/officeDocument/2006/relationships/image" Target="../media/image37.emf"/><Relationship Id="rId21" Type="http://schemas.openxmlformats.org/officeDocument/2006/relationships/image" Target="../media/image55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emf"/><Relationship Id="rId20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23" Type="http://schemas.openxmlformats.org/officeDocument/2006/relationships/image" Target="../media/image57.emf"/><Relationship Id="rId10" Type="http://schemas.openxmlformats.org/officeDocument/2006/relationships/image" Target="../media/image44.emf"/><Relationship Id="rId19" Type="http://schemas.openxmlformats.org/officeDocument/2006/relationships/image" Target="../media/image53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emf"/><Relationship Id="rId22" Type="http://schemas.openxmlformats.org/officeDocument/2006/relationships/image" Target="../media/image5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18" Type="http://schemas.openxmlformats.org/officeDocument/2006/relationships/image" Target="../media/image71.emf"/><Relationship Id="rId26" Type="http://schemas.openxmlformats.org/officeDocument/2006/relationships/image" Target="../media/image28.emf"/><Relationship Id="rId3" Type="http://schemas.openxmlformats.org/officeDocument/2006/relationships/image" Target="../media/image58.emf"/><Relationship Id="rId21" Type="http://schemas.openxmlformats.org/officeDocument/2006/relationships/image" Target="../media/image74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emf"/><Relationship Id="rId20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24" Type="http://schemas.openxmlformats.org/officeDocument/2006/relationships/image" Target="../media/image26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23" Type="http://schemas.openxmlformats.org/officeDocument/2006/relationships/image" Target="../media/image24.emf"/><Relationship Id="rId28" Type="http://schemas.openxmlformats.org/officeDocument/2006/relationships/image" Target="../media/image76.emf"/><Relationship Id="rId10" Type="http://schemas.openxmlformats.org/officeDocument/2006/relationships/image" Target="../media/image65.emf"/><Relationship Id="rId19" Type="http://schemas.openxmlformats.org/officeDocument/2006/relationships/image" Target="../media/image72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Relationship Id="rId22" Type="http://schemas.openxmlformats.org/officeDocument/2006/relationships/image" Target="../media/image23.emf"/><Relationship Id="rId27" Type="http://schemas.openxmlformats.org/officeDocument/2006/relationships/image" Target="../media/image7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18" Type="http://schemas.openxmlformats.org/officeDocument/2006/relationships/image" Target="../media/image54.emf"/><Relationship Id="rId3" Type="http://schemas.openxmlformats.org/officeDocument/2006/relationships/image" Target="../media/image77.emf"/><Relationship Id="rId21" Type="http://schemas.openxmlformats.org/officeDocument/2006/relationships/image" Target="../media/image5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10" Type="http://schemas.openxmlformats.org/officeDocument/2006/relationships/image" Target="../media/image44.emf"/><Relationship Id="rId19" Type="http://schemas.openxmlformats.org/officeDocument/2006/relationships/image" Target="../media/image55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9.emf"/><Relationship Id="rId18" Type="http://schemas.openxmlformats.org/officeDocument/2006/relationships/image" Target="../media/image56.emf"/><Relationship Id="rId3" Type="http://schemas.openxmlformats.org/officeDocument/2006/relationships/image" Target="../media/image78.emf"/><Relationship Id="rId7" Type="http://schemas.openxmlformats.org/officeDocument/2006/relationships/image" Target="../media/image41.emf"/><Relationship Id="rId12" Type="http://schemas.openxmlformats.org/officeDocument/2006/relationships/image" Target="../media/image48.emf"/><Relationship Id="rId17" Type="http://schemas.openxmlformats.org/officeDocument/2006/relationships/image" Target="../media/image55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7.emf"/><Relationship Id="rId5" Type="http://schemas.openxmlformats.org/officeDocument/2006/relationships/image" Target="../media/image39.emf"/><Relationship Id="rId15" Type="http://schemas.openxmlformats.org/officeDocument/2006/relationships/image" Target="../media/image51.emf"/><Relationship Id="rId10" Type="http://schemas.openxmlformats.org/officeDocument/2006/relationships/image" Target="../media/image45.emf"/><Relationship Id="rId19" Type="http://schemas.openxmlformats.org/officeDocument/2006/relationships/image" Target="../media/image57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8222211-31DF-084C-8548-63384DF256C6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0EA75C-D031-9A40-BD13-5BD3B7AF097D}"/>
              </a:ext>
            </a:extLst>
          </p:cNvPr>
          <p:cNvGrpSpPr/>
          <p:nvPr/>
        </p:nvGrpSpPr>
        <p:grpSpPr>
          <a:xfrm>
            <a:off x="1035802" y="402389"/>
            <a:ext cx="9766515" cy="6053222"/>
            <a:chOff x="1035802" y="402389"/>
            <a:chExt cx="9766515" cy="60532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736F6B-4C10-AB4A-BF5D-3BC5118E6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27" r="5807" b="6003"/>
            <a:stretch/>
          </p:blipFill>
          <p:spPr>
            <a:xfrm>
              <a:off x="1035802" y="402389"/>
              <a:ext cx="9766515" cy="60532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9213" y="362432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362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5353" y="86458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44457" y="4326441"/>
              <a:ext cx="1604756" cy="1001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AC1A9-076D-C64B-A723-5FC1D036C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2" b="23655"/>
          <a:stretch/>
        </p:blipFill>
        <p:spPr>
          <a:xfrm>
            <a:off x="608371" y="761773"/>
            <a:ext cx="10975258" cy="575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D7194-40FF-494B-899F-F73E04106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05" y="27776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CFF12-3F7E-C243-921E-FE018520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365" y="4092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F97CF-4EFF-E549-9D83-AE74FA68F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43" y="25763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F53B5-365C-2844-94B0-23044FE41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059" y="37224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2BC17-455C-CD49-B543-52175AF7A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039" y="38820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BAFA2-9B98-004B-9E83-C8DD70D0A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39740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6F3AB-D8B1-3349-BBF3-25F31E38F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2320" y="296282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28532E-CB56-CA47-B2D2-E46CC98EEE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5250" y="397401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D7A5F8-3FA1-1940-AF80-7C25DFCD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0581" y="394163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F3025-08F8-554E-B276-ACDB926FE5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2180" y="298372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A2175F-1318-DE44-88C0-1FD142C61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2320" y="1661504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039336-C5C1-7F4C-A99B-5A7AA2AF1D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04545" y="188654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0694D1-0FA7-704B-A338-36452B6E79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86159" y="322712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58E09-1FC4-694F-991D-6D07917508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80581" y="56334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9C3C3A-D235-3747-9082-BB4C002677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92497" y="280992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4A126A-7854-134A-A225-B866BA6CCA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57267" y="470282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26575</TotalTime>
  <Words>577</Words>
  <Application>Microsoft Macintosh PowerPoint</Application>
  <PresentationFormat>Widescreen</PresentationFormat>
  <Paragraphs>190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142</cp:revision>
  <dcterms:created xsi:type="dcterms:W3CDTF">2021-04-16T23:40:12Z</dcterms:created>
  <dcterms:modified xsi:type="dcterms:W3CDTF">2021-06-27T03:02:58Z</dcterms:modified>
</cp:coreProperties>
</file>