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1" r:id="rId2"/>
    <p:sldId id="293" r:id="rId3"/>
    <p:sldId id="290" r:id="rId4"/>
    <p:sldId id="284" r:id="rId5"/>
    <p:sldId id="291" r:id="rId6"/>
    <p:sldId id="288" r:id="rId7"/>
    <p:sldId id="292" r:id="rId8"/>
    <p:sldId id="285" r:id="rId9"/>
    <p:sldId id="286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6" r:id="rId20"/>
    <p:sldId id="305" r:id="rId21"/>
    <p:sldId id="303" r:id="rId22"/>
    <p:sldId id="308" r:id="rId23"/>
    <p:sldId id="304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/>
    <p:restoredTop sz="82721"/>
  </p:normalViewPr>
  <p:slideViewPr>
    <p:cSldViewPr snapToGrid="0" snapToObjects="1">
      <p:cViewPr varScale="1">
        <p:scale>
          <a:sx n="129" d="100"/>
          <a:sy n="129" d="100"/>
        </p:scale>
        <p:origin x="1304" y="19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C964-1FDA-FF4D-B88A-82651D6186F1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1B34-18CC-D744-9E8C-A2A3BCB5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6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26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585-7D03-C049-A98B-82732FEC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D6C1-65F4-E64F-B44E-C9F4A279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F0AB-2CB2-3245-8F69-CB9865D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C52-9900-4748-9489-79043BB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D505-82C3-8F4C-B285-1B1A4E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F3-04A2-D442-800D-7752D108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05CD-DD57-E54F-B8A4-86F7D189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97D1-9B87-A24E-B840-67E97B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E3C0-86AD-3C41-A5FC-234DA9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294-A014-954A-A7A7-315303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013B-198C-A94A-8F69-B13B852C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F297-6715-9246-A9F1-BF5EA62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37D-5B54-6F4E-8F6C-1745D7D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82D9-FD68-6E4B-B4EB-756C052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6F0C-1D96-2147-B548-07A59A6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847-6C5A-1D44-899B-8AAE933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4BF2-CC8E-494C-9F0F-5DCD406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F27-D172-A545-ABE9-DC9FC14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C1A1-5633-1048-8849-D279D02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546B-CE50-AA4A-9780-25FEC1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119-122B-C84B-AC16-CA27030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F18-7FDA-5240-A538-FD3DFA4B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E2ED-77C2-2B44-9AC5-1F24168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4D2-BD2F-5842-AF10-7A68AD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349-37B3-384E-9BA9-B8CBE5B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92E-2005-AA49-9D1E-88059E8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C4A0-A8ED-854C-BF73-5BA8A54F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2709-9203-9841-9AA0-1733B13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519C-1A5A-F247-93A4-8C4E7CE4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FFF1-09F1-B24E-B256-8916B13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70DD-8A4F-E949-8184-A9A49B8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4E-8729-6146-8B13-2649717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7EC5-EE67-F14B-A801-E671ABE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1072-7B4A-484A-8CFA-72AAC60D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28FB-8DE3-3948-9999-D4D2FDD8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50A2-A93E-974C-93BC-81C80A79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D024-78F0-0D42-BDED-FFD638F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258FF-D96C-ED49-AB93-1AF03D3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37A4-9B2C-074C-92BE-B9CFA0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A88-6CE3-B848-9862-042A21D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E556-2780-5141-A0E8-4992938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D7A-9687-CA4F-8DE4-728031B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A170-E985-1641-BE51-D43A721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7EFD-919C-F64F-AD11-5F318CD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D2238-A419-6C4E-9952-6D156016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BA9D-46AD-A044-8049-850C38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EA9-FA73-6B47-928F-011E6DE7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2D1B-29DB-B64A-90B9-7AD55786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7A51-DA99-A243-A100-4D53218B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851-9848-C94B-BD43-7E12EB9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D77-E4A2-464D-AAB5-A4671F1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E18D-7DE9-7D44-8199-D0AB80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856B-42CD-164E-BC94-E3FDFE56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D60-6ACD-534D-85DE-B9CE91F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93C6E-577E-5D43-BE39-4813732B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0A42-90FF-9D4D-B248-EF131A3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9B4C-CE83-BF46-84FF-DA59072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0AA4-0D67-6840-9FA7-A708D34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3427-6E98-0048-A609-F56F9B9D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F7C3-26A8-BB42-BF9F-0B5A67C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6A7-BF22-FC47-B841-F127986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E3B-EC58-5549-AF65-699B5C67D36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4C80-1F9D-AF4E-91A1-1FC99322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AB9B-F682-F444-B77D-BF3B0EFE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267760" y="5033202"/>
            <a:ext cx="36503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22634-FB1F-4840-904A-BB951744C87B}"/>
              </a:ext>
            </a:extLst>
          </p:cNvPr>
          <p:cNvSpPr txBox="1"/>
          <p:nvPr/>
        </p:nvSpPr>
        <p:spPr>
          <a:xfrm>
            <a:off x="3401568" y="-9515"/>
            <a:ext cx="86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22081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2160000">
            <a:off x="4097124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 rot="19440000">
            <a:off x="6244723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07833" y="5033202"/>
            <a:ext cx="3570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255D25-16A5-5E4E-AB8D-BDF21E5C62C1}"/>
              </a:ext>
            </a:extLst>
          </p:cNvPr>
          <p:cNvCxnSpPr>
            <a:cxnSpLocks/>
            <a:stCxn id="54" idx="2"/>
            <a:endCxn id="4" idx="6"/>
          </p:cNvCxnSpPr>
          <p:nvPr/>
        </p:nvCxnSpPr>
        <p:spPr>
          <a:xfrm flipH="1">
            <a:off x="5751289" y="3293212"/>
            <a:ext cx="668069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58966-9D75-A448-A0F6-BEFB13204FCE}"/>
              </a:ext>
            </a:extLst>
          </p:cNvPr>
          <p:cNvCxnSpPr>
            <a:cxnSpLocks/>
            <a:stCxn id="54" idx="2"/>
            <a:endCxn id="48" idx="7"/>
          </p:cNvCxnSpPr>
          <p:nvPr/>
        </p:nvCxnSpPr>
        <p:spPr>
          <a:xfrm flipH="1">
            <a:off x="6416226" y="3293212"/>
            <a:ext cx="3132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9D192-CD3A-4A4F-8F2D-9C91D17B93AE}"/>
              </a:ext>
            </a:extLst>
          </p:cNvPr>
          <p:cNvCxnSpPr>
            <a:cxnSpLocks/>
            <a:stCxn id="4" idx="6"/>
            <a:endCxn id="48" idx="1"/>
          </p:cNvCxnSpPr>
          <p:nvPr/>
        </p:nvCxnSpPr>
        <p:spPr>
          <a:xfrm>
            <a:off x="5751289" y="3293212"/>
            <a:ext cx="18359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8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654082" y="5033202"/>
            <a:ext cx="2877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6092937" y="251764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4258012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191617" y="5033202"/>
            <a:ext cx="3802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8613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00870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84505" y="5033202"/>
            <a:ext cx="5416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>
                <a:latin typeface="Times New Roman" panose="02020603050405020304" pitchFamily="18" charset="0"/>
                <a:cs typeface="Times New Roman" panose="02020603050405020304" pitchFamily="18" charset="0"/>
              </a:rPr>
              <a:t>X-CMC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red</a:t>
            </a:r>
          </a:p>
        </p:txBody>
      </p:sp>
    </p:spTree>
    <p:extLst>
      <p:ext uri="{BB962C8B-B14F-4D97-AF65-F5344CB8AC3E}">
        <p14:creationId xmlns:p14="http://schemas.microsoft.com/office/powerpoint/2010/main" val="407236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red</a:t>
            </a:r>
          </a:p>
        </p:txBody>
      </p:sp>
    </p:spTree>
    <p:extLst>
      <p:ext uri="{BB962C8B-B14F-4D97-AF65-F5344CB8AC3E}">
        <p14:creationId xmlns:p14="http://schemas.microsoft.com/office/powerpoint/2010/main" val="189063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576863" y="5033202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X-DIM‡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2739264" y="1496568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10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116002" y="5033202"/>
            <a:ext cx="5953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C4C843-2048-F848-943D-9C6008126825}"/>
              </a:ext>
            </a:extLst>
          </p:cNvPr>
          <p:cNvGrpSpPr/>
          <p:nvPr/>
        </p:nvGrpSpPr>
        <p:grpSpPr>
          <a:xfrm>
            <a:off x="2892479" y="1706880"/>
            <a:ext cx="3663725" cy="2286000"/>
            <a:chOff x="4258012" y="2514600"/>
            <a:chExt cx="3663725" cy="2286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68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154474" y="5033202"/>
            <a:ext cx="5876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X-DIM-B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11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33558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04024-4886-3E46-83EE-D77A416284A0}"/>
              </a:ext>
            </a:extLst>
          </p:cNvPr>
          <p:cNvGrpSpPr/>
          <p:nvPr/>
        </p:nvGrpSpPr>
        <p:grpSpPr>
          <a:xfrm>
            <a:off x="5175504" y="2514600"/>
            <a:ext cx="3663725" cy="917448"/>
            <a:chOff x="4258012" y="2514600"/>
            <a:chExt cx="3663725" cy="917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893D77-DAF0-C846-98B9-E9C298E65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BD604-FBC2-2243-A4EB-1F99E11A3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460648" y="5033202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190541" y="5033202"/>
            <a:ext cx="58047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X-SURF‡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blue</a:t>
            </a:r>
          </a:p>
        </p:txBody>
      </p:sp>
    </p:spTree>
    <p:extLst>
      <p:ext uri="{BB962C8B-B14F-4D97-AF65-F5344CB8AC3E}">
        <p14:creationId xmlns:p14="http://schemas.microsoft.com/office/powerpoint/2010/main" val="38000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229286" y="5033202"/>
            <a:ext cx="3727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020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42611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536790" y="5033202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blue</a:t>
            </a:r>
          </a:p>
        </p:txBody>
      </p:sp>
    </p:spTree>
    <p:extLst>
      <p:ext uri="{BB962C8B-B14F-4D97-AF65-F5344CB8AC3E}">
        <p14:creationId xmlns:p14="http://schemas.microsoft.com/office/powerpoint/2010/main" val="136755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1517904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999784" y="5033202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X-DHAL‡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947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yellow – more details?</a:t>
            </a:r>
          </a:p>
        </p:txBody>
      </p:sp>
    </p:spTree>
    <p:extLst>
      <p:ext uri="{BB962C8B-B14F-4D97-AF65-F5344CB8AC3E}">
        <p14:creationId xmlns:p14="http://schemas.microsoft.com/office/powerpoint/2010/main" val="385000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346032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388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yellow</a:t>
            </a:r>
          </a:p>
        </p:txBody>
      </p:sp>
    </p:spTree>
    <p:extLst>
      <p:ext uri="{BB962C8B-B14F-4D97-AF65-F5344CB8AC3E}">
        <p14:creationId xmlns:p14="http://schemas.microsoft.com/office/powerpoint/2010/main" val="127736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768952" y="5033202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X-DHAL-2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388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yellow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5FA97F-2758-4541-9F2C-BCA22BD79B10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B4934-1EE9-8144-A8FD-393848D119AE}"/>
              </a:ext>
            </a:extLst>
          </p:cNvPr>
          <p:cNvSpPr>
            <a:spLocks noChangeAspect="1"/>
          </p:cNvSpPr>
          <p:nvPr/>
        </p:nvSpPr>
        <p:spPr>
          <a:xfrm rot="2700000">
            <a:off x="65471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6DC6A-6BC5-3144-8694-01E8B42DD184}"/>
              </a:ext>
            </a:extLst>
          </p:cNvPr>
          <p:cNvCxnSpPr>
            <a:cxnSpLocks/>
            <a:stCxn id="18" idx="6"/>
            <a:endCxn id="51" idx="1"/>
          </p:cNvCxnSpPr>
          <p:nvPr/>
        </p:nvCxnSpPr>
        <p:spPr>
          <a:xfrm>
            <a:off x="8108082" y="3618378"/>
            <a:ext cx="404766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6CD78-CE21-2447-83B4-F436F72FE096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B9DA7B-0A94-9D4E-9E8B-4E676EB11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806D5-4D70-F645-8234-117BF5D12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5F0EFF-9C96-C645-97EE-03CD902D544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42B24-10DC-6C4B-A415-DFEE94AFBAD6}"/>
                </a:ext>
              </a:extLst>
            </p:cNvPr>
            <p:cNvCxnSpPr>
              <a:cxnSpLocks/>
              <a:stCxn id="24" idx="2"/>
              <a:endCxn id="23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40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4261104" y="2167128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9418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yellow - next: XT-CMC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9E640-24E0-A041-B6E0-00C6FBF41B60}"/>
              </a:ext>
            </a:extLst>
          </p:cNvPr>
          <p:cNvSpPr txBox="1"/>
          <p:nvPr/>
        </p:nvSpPr>
        <p:spPr>
          <a:xfrm>
            <a:off x="3421374" y="5033202"/>
            <a:ext cx="53431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X-DISP‡</a:t>
            </a:r>
          </a:p>
        </p:txBody>
      </p:sp>
    </p:spTree>
    <p:extLst>
      <p:ext uri="{BB962C8B-B14F-4D97-AF65-F5344CB8AC3E}">
        <p14:creationId xmlns:p14="http://schemas.microsoft.com/office/powerpoint/2010/main" val="18175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3652205" y="5033202"/>
            <a:ext cx="4881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3B004-2F0E-4D48-9427-086E74B8B05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60261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E498C-DF72-E84B-9C2B-0E7270ABA25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41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030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2" y="5033202"/>
            <a:ext cx="4724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A8E87-4637-C441-BDA2-3E629EABC0A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7324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95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BE292-899D-7244-9EF7-1F73B608B31A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44619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B444C8-ACE4-914A-A238-FC2DBE832EB9}"/>
              </a:ext>
            </a:extLst>
          </p:cNvPr>
          <p:cNvGrpSpPr/>
          <p:nvPr/>
        </p:nvGrpSpPr>
        <p:grpSpPr>
          <a:xfrm>
            <a:off x="1978137" y="2057400"/>
            <a:ext cx="8235725" cy="2743200"/>
            <a:chOff x="1978137" y="2971800"/>
            <a:chExt cx="8235725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EC05AA-5078-8C4F-A379-F3B6F7CA1C9D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36730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44FB5A-4F7F-7A44-8057-D4F3DD583178}"/>
                </a:ext>
              </a:extLst>
            </p:cNvPr>
            <p:cNvCxnSpPr>
              <a:cxnSpLocks/>
              <a:stCxn id="54" idx="6"/>
              <a:endCxn id="51" idx="1"/>
            </p:cNvCxnSpPr>
            <p:nvPr/>
          </p:nvCxnSpPr>
          <p:spPr>
            <a:xfrm>
              <a:off x="81080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2C6C96-6941-B340-88BE-0C65428FF153}"/>
              </a:ext>
            </a:extLst>
          </p:cNvPr>
          <p:cNvSpPr txBox="1"/>
          <p:nvPr/>
        </p:nvSpPr>
        <p:spPr>
          <a:xfrm>
            <a:off x="3499920" y="5033202"/>
            <a:ext cx="5186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DHAL-2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6DFA3-0BDA-264A-BDEF-F8A16AB94B16}"/>
              </a:ext>
            </a:extLst>
          </p:cNvPr>
          <p:cNvSpPr txBox="1"/>
          <p:nvPr/>
        </p:nvSpPr>
        <p:spPr>
          <a:xfrm>
            <a:off x="611417" y="0"/>
            <a:ext cx="8470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(or vertical from 4?)</a:t>
            </a:r>
          </a:p>
        </p:txBody>
      </p:sp>
    </p:spTree>
    <p:extLst>
      <p:ext uri="{BB962C8B-B14F-4D97-AF65-F5344CB8AC3E}">
        <p14:creationId xmlns:p14="http://schemas.microsoft.com/office/powerpoint/2010/main" val="158581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B023CA-FD3C-1540-BDF9-0AE69DDB7F21}"/>
              </a:ext>
            </a:extLst>
          </p:cNvPr>
          <p:cNvGrpSpPr/>
          <p:nvPr/>
        </p:nvGrpSpPr>
        <p:grpSpPr>
          <a:xfrm>
            <a:off x="1975104" y="2057400"/>
            <a:ext cx="8238758" cy="2743200"/>
            <a:chOff x="1975104" y="2971800"/>
            <a:chExt cx="8238758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104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461722" y="5033202"/>
            <a:ext cx="3262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571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32825</TotalTime>
  <Words>235</Words>
  <Application>Microsoft Macintosh PowerPoint</Application>
  <PresentationFormat>Widescreen</PresentationFormat>
  <Paragraphs>87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172</cp:revision>
  <cp:lastPrinted>2021-03-22T15:29:22Z</cp:lastPrinted>
  <dcterms:created xsi:type="dcterms:W3CDTF">2020-10-07T01:37:32Z</dcterms:created>
  <dcterms:modified xsi:type="dcterms:W3CDTF">2021-03-22T16:06:22Z</dcterms:modified>
</cp:coreProperties>
</file>