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302" r:id="rId3"/>
    <p:sldId id="289" r:id="rId4"/>
    <p:sldId id="301" r:id="rId5"/>
    <p:sldId id="29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451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93372" y="356843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81200" y="384385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51835" y="362242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70355" y="3344374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Macintosh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4</cp:revision>
  <dcterms:created xsi:type="dcterms:W3CDTF">2021-04-16T23:40:12Z</dcterms:created>
  <dcterms:modified xsi:type="dcterms:W3CDTF">2021-05-13T01:20:12Z</dcterms:modified>
</cp:coreProperties>
</file>