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1" r:id="rId2"/>
    <p:sldId id="302" r:id="rId3"/>
    <p:sldId id="289" r:id="rId4"/>
    <p:sldId id="292" r:id="rId5"/>
    <p:sldId id="301" r:id="rId6"/>
    <p:sldId id="312" r:id="rId7"/>
    <p:sldId id="309" r:id="rId8"/>
    <p:sldId id="306" r:id="rId9"/>
    <p:sldId id="313" r:id="rId10"/>
    <p:sldId id="308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D3D3D3"/>
    <a:srgbClr val="FF0000"/>
    <a:srgbClr val="00B050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0"/>
    <p:restoredTop sz="70986"/>
  </p:normalViewPr>
  <p:slideViewPr>
    <p:cSldViewPr snapToGrid="0" snapToObjects="1">
      <p:cViewPr>
        <p:scale>
          <a:sx n="88" d="100"/>
          <a:sy n="88" d="100"/>
        </p:scale>
        <p:origin x="-184" y="10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cartoon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8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9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26" Type="http://schemas.openxmlformats.org/officeDocument/2006/relationships/image" Target="../media/image77.emf"/><Relationship Id="rId21" Type="http://schemas.openxmlformats.org/officeDocument/2006/relationships/image" Target="../media/image72.emf"/><Relationship Id="rId34" Type="http://schemas.openxmlformats.org/officeDocument/2006/relationships/image" Target="../media/image85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5" Type="http://schemas.openxmlformats.org/officeDocument/2006/relationships/image" Target="../media/image76.emf"/><Relationship Id="rId33" Type="http://schemas.openxmlformats.org/officeDocument/2006/relationships/image" Target="../media/image84.emf"/><Relationship Id="rId38" Type="http://schemas.openxmlformats.org/officeDocument/2006/relationships/image" Target="../media/image89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.emf"/><Relationship Id="rId20" Type="http://schemas.openxmlformats.org/officeDocument/2006/relationships/image" Target="../media/image71.emf"/><Relationship Id="rId29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24" Type="http://schemas.openxmlformats.org/officeDocument/2006/relationships/image" Target="../media/image75.emf"/><Relationship Id="rId32" Type="http://schemas.openxmlformats.org/officeDocument/2006/relationships/image" Target="../media/image83.emf"/><Relationship Id="rId37" Type="http://schemas.openxmlformats.org/officeDocument/2006/relationships/image" Target="../media/image88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23" Type="http://schemas.openxmlformats.org/officeDocument/2006/relationships/image" Target="../media/image74.emf"/><Relationship Id="rId28" Type="http://schemas.openxmlformats.org/officeDocument/2006/relationships/image" Target="../media/image79.emf"/><Relationship Id="rId36" Type="http://schemas.openxmlformats.org/officeDocument/2006/relationships/image" Target="../media/image87.emf"/><Relationship Id="rId10" Type="http://schemas.openxmlformats.org/officeDocument/2006/relationships/image" Target="../media/image61.emf"/><Relationship Id="rId19" Type="http://schemas.openxmlformats.org/officeDocument/2006/relationships/image" Target="../media/image70.emf"/><Relationship Id="rId31" Type="http://schemas.openxmlformats.org/officeDocument/2006/relationships/image" Target="../media/image8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Relationship Id="rId22" Type="http://schemas.openxmlformats.org/officeDocument/2006/relationships/image" Target="../media/image73.emf"/><Relationship Id="rId27" Type="http://schemas.openxmlformats.org/officeDocument/2006/relationships/image" Target="../media/image78.emf"/><Relationship Id="rId30" Type="http://schemas.openxmlformats.org/officeDocument/2006/relationships/image" Target="../media/image81.emf"/><Relationship Id="rId35" Type="http://schemas.openxmlformats.org/officeDocument/2006/relationships/image" Target="../media/image86.emf"/><Relationship Id="rId8" Type="http://schemas.openxmlformats.org/officeDocument/2006/relationships/image" Target="../media/image59.emf"/><Relationship Id="rId3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0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5.emf"/><Relationship Id="rId18" Type="http://schemas.openxmlformats.org/officeDocument/2006/relationships/image" Target="../media/image52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44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3.emf"/><Relationship Id="rId5" Type="http://schemas.openxmlformats.org/officeDocument/2006/relationships/image" Target="../media/image35.emf"/><Relationship Id="rId15" Type="http://schemas.openxmlformats.org/officeDocument/2006/relationships/image" Target="../media/image47.emf"/><Relationship Id="rId10" Type="http://schemas.openxmlformats.org/officeDocument/2006/relationships/image" Target="../media/image41.emf"/><Relationship Id="rId19" Type="http://schemas.openxmlformats.org/officeDocument/2006/relationships/image" Target="../media/image53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96D8C6-CA51-AC4D-8DDA-C41D75AC1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3" b="15768"/>
          <a:stretch/>
        </p:blipFill>
        <p:spPr>
          <a:xfrm>
            <a:off x="0" y="684245"/>
            <a:ext cx="11592778" cy="56605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744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E20E412-EF1B-5642-8085-76C63A59D132}"/>
              </a:ext>
            </a:extLst>
          </p:cNvPr>
          <p:cNvGrpSpPr/>
          <p:nvPr/>
        </p:nvGrpSpPr>
        <p:grpSpPr>
          <a:xfrm>
            <a:off x="999398" y="0"/>
            <a:ext cx="10824796" cy="6902914"/>
            <a:chOff x="479800" y="111673"/>
            <a:chExt cx="10824796" cy="6902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FA3D61-4340-D34A-9C05-82E910717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924" b="18307"/>
            <a:stretch/>
          </p:blipFill>
          <p:spPr>
            <a:xfrm>
              <a:off x="479800" y="111673"/>
              <a:ext cx="10824796" cy="69029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F364AD-274A-304C-AF32-EEFE1D633BEE}"/>
                </a:ext>
              </a:extLst>
            </p:cNvPr>
            <p:cNvSpPr/>
            <p:nvPr/>
          </p:nvSpPr>
          <p:spPr>
            <a:xfrm>
              <a:off x="1445040" y="492124"/>
              <a:ext cx="180000" cy="46800"/>
            </a:xfrm>
            <a:prstGeom prst="rect">
              <a:avLst/>
            </a:prstGeom>
            <a:solidFill>
              <a:srgbClr val="D3D3D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18280F-52E9-6245-BB09-7619EA71F09B}"/>
                </a:ext>
              </a:extLst>
            </p:cNvPr>
            <p:cNvSpPr/>
            <p:nvPr/>
          </p:nvSpPr>
          <p:spPr>
            <a:xfrm>
              <a:off x="1445040" y="726126"/>
              <a:ext cx="180000" cy="46800"/>
            </a:xfrm>
            <a:prstGeom prst="rect">
              <a:avLst/>
            </a:prstGeom>
            <a:solidFill>
              <a:srgbClr val="FFC0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C8A3A7-AF3A-034F-B80A-40B7ED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35" y="163415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7CB4-8F3B-DB4E-8573-81C90E81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818" y="311304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D3EE-8C70-7847-9841-6F9BA5AC0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895" y="14522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D431-CDA9-F64E-83B2-8F389367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767" y="258706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259F-4D9D-324F-BA44-2DCC7C6F0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73" y="42936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9EBF3-CF40-A54F-AF0D-C355E9C6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6305" y="50075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13AE6-4347-4B40-BA4A-7DA6716C5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787" y="296586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F77D2-26E9-8C48-8814-304366094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910" y="490253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B519A-44B4-834F-A073-9B966643F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7133" y="230179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DDCAE8-660A-374E-A3E8-668290157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9118" y="356689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2FA493-6EC6-104E-91BD-FA6313E91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0392" y="363895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8728F-2FE4-284D-9213-DA4A298085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20" y="2526834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F72DB-AFB7-7A4E-8EA5-274205A548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5730" y="544707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C3B2E-831F-1547-9833-76B35F09D2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36383" y="55735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17C51D-DA31-ED43-9885-6579190D02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3469" y="470485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F8AAB-98DE-3747-917D-F8ED3F971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9118" y="571026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6877B-8082-0244-A54A-CBF56F1AE2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77756" y="46311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B049C5-FC31-7844-ACAC-7B99DB542A21}"/>
              </a:ext>
            </a:extLst>
          </p:cNvPr>
          <p:cNvSpPr txBox="1"/>
          <p:nvPr/>
        </p:nvSpPr>
        <p:spPr>
          <a:xfrm>
            <a:off x="9649409" y="1175682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ABF28-5BA7-2643-A8B0-9355883BF6F0}"/>
              </a:ext>
            </a:extLst>
          </p:cNvPr>
          <p:cNvSpPr/>
          <p:nvPr/>
        </p:nvSpPr>
        <p:spPr>
          <a:xfrm>
            <a:off x="10878839" y="321803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E3E86-2467-5241-B770-C1C2267BBB29}"/>
              </a:ext>
            </a:extLst>
          </p:cNvPr>
          <p:cNvSpPr txBox="1"/>
          <p:nvPr/>
        </p:nvSpPr>
        <p:spPr>
          <a:xfrm>
            <a:off x="9601072" y="3049793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6F1E31-BC43-1D40-8CAB-7BBEBAF12B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3514" y="92364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5292D-B0C5-6D4B-9B76-291AAAD6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880" y="282585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321656-DA96-F742-8778-C5048A774D0A}"/>
              </a:ext>
            </a:extLst>
          </p:cNvPr>
          <p:cNvSpPr txBox="1"/>
          <p:nvPr/>
        </p:nvSpPr>
        <p:spPr>
          <a:xfrm>
            <a:off x="11418713" y="1229205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511</Words>
  <Application>Microsoft Macintosh PowerPoint</Application>
  <PresentationFormat>Widescreen</PresentationFormat>
  <Paragraphs>168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85</cp:revision>
  <dcterms:created xsi:type="dcterms:W3CDTF">2021-04-16T23:40:12Z</dcterms:created>
  <dcterms:modified xsi:type="dcterms:W3CDTF">2021-05-25T23:12:05Z</dcterms:modified>
</cp:coreProperties>
</file>