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81" r:id="rId2"/>
    <p:sldId id="312" r:id="rId3"/>
    <p:sldId id="290" r:id="rId4"/>
    <p:sldId id="291" r:id="rId5"/>
    <p:sldId id="292" r:id="rId6"/>
    <p:sldId id="293" r:id="rId7"/>
    <p:sldId id="310" r:id="rId8"/>
    <p:sldId id="284" r:id="rId9"/>
    <p:sldId id="288" r:id="rId10"/>
    <p:sldId id="285" r:id="rId11"/>
    <p:sldId id="286" r:id="rId12"/>
    <p:sldId id="294" r:id="rId13"/>
    <p:sldId id="295" r:id="rId14"/>
    <p:sldId id="296" r:id="rId15"/>
    <p:sldId id="311" r:id="rId16"/>
    <p:sldId id="297" r:id="rId17"/>
    <p:sldId id="298" r:id="rId18"/>
    <p:sldId id="299" r:id="rId19"/>
    <p:sldId id="300" r:id="rId20"/>
    <p:sldId id="301" r:id="rId21"/>
    <p:sldId id="302" r:id="rId22"/>
    <p:sldId id="313" r:id="rId23"/>
    <p:sldId id="306" r:id="rId24"/>
    <p:sldId id="305" r:id="rId25"/>
    <p:sldId id="317" r:id="rId26"/>
    <p:sldId id="315" r:id="rId27"/>
    <p:sldId id="328" r:id="rId28"/>
    <p:sldId id="318" r:id="rId29"/>
    <p:sldId id="319" r:id="rId30"/>
    <p:sldId id="327" r:id="rId31"/>
    <p:sldId id="329" r:id="rId32"/>
    <p:sldId id="320" r:id="rId33"/>
    <p:sldId id="321" r:id="rId34"/>
    <p:sldId id="322" r:id="rId35"/>
    <p:sldId id="330" r:id="rId36"/>
    <p:sldId id="323" r:id="rId37"/>
    <p:sldId id="331" r:id="rId38"/>
    <p:sldId id="324" r:id="rId39"/>
    <p:sldId id="332" r:id="rId40"/>
    <p:sldId id="325" r:id="rId41"/>
    <p:sldId id="333" r:id="rId42"/>
    <p:sldId id="303" r:id="rId43"/>
    <p:sldId id="308" r:id="rId44"/>
    <p:sldId id="304" r:id="rId45"/>
    <p:sldId id="309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8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/>
    <p:restoredTop sz="82735"/>
  </p:normalViewPr>
  <p:slideViewPr>
    <p:cSldViewPr snapToGrid="0" snapToObjects="1">
      <p:cViewPr varScale="1">
        <p:scale>
          <a:sx n="129" d="100"/>
          <a:sy n="129" d="100"/>
        </p:scale>
        <p:origin x="344" y="192"/>
      </p:cViewPr>
      <p:guideLst/>
    </p:cSldViewPr>
  </p:slideViewPr>
  <p:notesTextViewPr>
    <p:cViewPr>
      <p:scale>
        <a:sx n="165" d="100"/>
        <a:sy n="16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3C964-1FDA-FF4D-B88A-82651D6186F1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11B34-18CC-D744-9E8C-A2A3BCB53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94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little surface icons must have the same number of atoms and the atoms must be of the same size – across all icons (see next page for better icons).</a:t>
            </a:r>
          </a:p>
          <a:p>
            <a:endParaRPr lang="en-US" dirty="0"/>
          </a:p>
          <a:p>
            <a:r>
              <a:rPr lang="en-US" dirty="0"/>
              <a:t>A better system of state labels must be developed.</a:t>
            </a:r>
          </a:p>
          <a:p>
            <a:endParaRPr lang="en-US" dirty="0"/>
          </a:p>
          <a:p>
            <a:r>
              <a:rPr lang="en-US" dirty="0"/>
              <a:t>One final touch: add energy labels for each transformation (if possible).</a:t>
            </a:r>
          </a:p>
          <a:p>
            <a:endParaRPr lang="en-US" dirty="0"/>
          </a:p>
          <a:p>
            <a:r>
              <a:rPr lang="en-US" dirty="0"/>
              <a:t>Add the second dehalogenation TS.</a:t>
            </a:r>
          </a:p>
          <a:p>
            <a:endParaRPr lang="en-US" dirty="0"/>
          </a:p>
          <a:p>
            <a:r>
              <a:rPr lang="en-US" dirty="0"/>
              <a:t>The order of events for the dehalogenation step is crucial. Which one is better: 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PHYS-1, PHYS-2, TS-1, IM2, TS-2, IM3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PHYS-1, TS-1, DEHAL1, PHYS-2, TS-2, IM3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dehalogenation adatom can be added either to the first or the second dehalogenation step. This is important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71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53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60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849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165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097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228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235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074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795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12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little surface icons must have the same number of atoms and the atoms must be of the same size – across all icons (see next page for better icons).</a:t>
            </a:r>
          </a:p>
          <a:p>
            <a:endParaRPr lang="en-US" dirty="0"/>
          </a:p>
          <a:p>
            <a:r>
              <a:rPr lang="en-US" dirty="0"/>
              <a:t>A better system of state labels must be developed.</a:t>
            </a:r>
          </a:p>
          <a:p>
            <a:endParaRPr lang="en-US" dirty="0"/>
          </a:p>
          <a:p>
            <a:r>
              <a:rPr lang="en-US" dirty="0"/>
              <a:t>One final touch: add energy labels for each transformation (if possible).</a:t>
            </a:r>
          </a:p>
          <a:p>
            <a:endParaRPr lang="en-US" dirty="0"/>
          </a:p>
          <a:p>
            <a:r>
              <a:rPr lang="en-US" dirty="0"/>
              <a:t>Add the second dehalogenation TS.</a:t>
            </a:r>
          </a:p>
          <a:p>
            <a:endParaRPr lang="en-US" dirty="0"/>
          </a:p>
          <a:p>
            <a:r>
              <a:rPr lang="en-US" dirty="0"/>
              <a:t>The order of events for the dehalogenation step is crucial. Which one is better: 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PHYS-1, PHYS-2, TS-1, IM2, TS-2, IM3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PHYS-1, TS-1, DEHAL1, PHYS-2, TS-2, IM3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dehalogenation adatom can be added either to the first or the second dehalogenation step. This is important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616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260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729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408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785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603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401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849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895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425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0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066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870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967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832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268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159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453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537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455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289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22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668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024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634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998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3403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5355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44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79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64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40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26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15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86585-7D03-C049-A98B-82732FECC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4D6C1-65F4-E64F-B44E-C9F4A2791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DF0AB-2CB2-3245-8F69-CB9865D83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E3B-EC58-5549-AF65-699B5C67D369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44C52-9900-4748-9489-79043BBD3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AD505-82C3-8F4C-B285-1B1A4EE7A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5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18DF3-04A2-D442-800D-7752D1085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AC05CD-DD57-E54F-B8A4-86F7D1895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997D1-9B87-A24E-B840-67E97BD31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E3B-EC58-5549-AF65-699B5C67D369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3E3C0-86AD-3C41-A5FC-234DA98CD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F2294-A014-954A-A7A7-315303A1D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95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0D013B-198C-A94A-8F69-B13B852C86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BEF297-6715-9246-A9F1-BF5EA6279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3137D-5B54-6F4E-8F6C-1745D7D2D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E3B-EC58-5549-AF65-699B5C67D369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482D9-FD68-6E4B-B4EB-756C05274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E6F0C-1D96-2147-B548-07A59A68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3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F2847-6C5A-1D44-899B-8AAE933AD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84BF2-CC8E-494C-9F0F-5DCD406CB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B7F27-D172-A545-ABE9-DC9FC149B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E3B-EC58-5549-AF65-699B5C67D369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7C1A1-5633-1048-8849-D279D021A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F546B-CE50-AA4A-9780-25FEC1262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70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20119-122B-C84B-AC16-CA27030ED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8FF18-7FDA-5240-A538-FD3DFA4B7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5E2ED-77C2-2B44-9AC5-1F24168E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E3B-EC58-5549-AF65-699B5C67D369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3A4D2-BD2F-5842-AF10-7A68ADB79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BB349-37B3-384E-9BA9-B8CBE5BCD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52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9A92E-2005-AA49-9D1E-88059E850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6C4A0-A8ED-854C-BF73-5BA8A54FE0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62709-9203-9841-9AA0-1733B1301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5519C-1A5A-F247-93A4-8C4E7CE49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E3B-EC58-5549-AF65-699B5C67D369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2FFF1-09F1-B24E-B256-8916B136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870DD-8A4F-E949-8184-A9A49B8F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15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8A34E-8729-6146-8B13-264971701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77EC5-EE67-F14B-A801-E671ABE45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21072-7B4A-484A-8CFA-72AAC60DD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D328FB-8DE3-3948-9999-D4D2FDD8C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9250A2-A93E-974C-93BC-81C80A7916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72D024-78F0-0D42-BDED-FFD638F13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E3B-EC58-5549-AF65-699B5C67D369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1258FF-D96C-ED49-AB93-1AF03D338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7E37A4-9B2C-074C-92BE-B9CFA0ED3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18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32A88-6CE3-B848-9862-042A21D48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FE556-2780-5141-A0E8-499293856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E3B-EC58-5549-AF65-699B5C67D369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D82D7A-9687-CA4F-8DE4-728031B07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03A170-E985-1641-BE51-D43A7212D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13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637EFD-919C-F64F-AD11-5F318CD91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E3B-EC58-5549-AF65-699B5C67D369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AD2238-A419-6C4E-9952-6D1560162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3BA9D-46AD-A044-8049-850C384AA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26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36EA9-FA73-6B47-928F-011E6DE73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2D1B-29DB-B64A-90B9-7AD557868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47A51-DA99-A243-A100-4D53218B4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05851-9848-C94B-BD43-7E12EB95C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E3B-EC58-5549-AF65-699B5C67D369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E8D77-E4A2-464D-AAB5-A4671F1A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2E18D-7DE9-7D44-8199-D0AB80EED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1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D856B-42CD-164E-BC94-E3FDFE560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51D60-6ACD-534D-85DE-B9CE91F6D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93C6E-577E-5D43-BE39-4813732BA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F0A42-90FF-9D4D-B248-EF131A33B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E3B-EC58-5549-AF65-699B5C67D369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39B4C-CE83-BF46-84FF-DA5907206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A0AA4-0D67-6840-9FA7-A708D3421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12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FF3427-6E98-0048-A609-F56F9B9D6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8F7C3-26A8-BB42-BF9F-0B5A67C70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EB6A7-BF22-FC47-B841-F127986E93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9FE3B-EC58-5549-AF65-699B5C67D369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A4C80-1F9D-AF4E-91A1-1FC993225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EAB9B-F682-F444-B77D-BF3B0EFE5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50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2122634-FB1F-4840-904A-BB951744C87B}"/>
              </a:ext>
            </a:extLst>
          </p:cNvPr>
          <p:cNvSpPr txBox="1"/>
          <p:nvPr/>
        </p:nvSpPr>
        <p:spPr>
          <a:xfrm>
            <a:off x="1769408" y="2828835"/>
            <a:ext cx="8653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C00000"/>
                </a:solidFill>
              </a:rPr>
              <a:t>WORK IN PROGRESS!</a:t>
            </a:r>
          </a:p>
        </p:txBody>
      </p:sp>
    </p:spTree>
    <p:extLst>
      <p:ext uri="{BB962C8B-B14F-4D97-AF65-F5344CB8AC3E}">
        <p14:creationId xmlns:p14="http://schemas.microsoft.com/office/powerpoint/2010/main" val="2208125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6B444C8-ACE4-914A-A238-FC2DBE832EB9}"/>
              </a:ext>
            </a:extLst>
          </p:cNvPr>
          <p:cNvGrpSpPr/>
          <p:nvPr/>
        </p:nvGrpSpPr>
        <p:grpSpPr>
          <a:xfrm>
            <a:off x="1978137" y="2057400"/>
            <a:ext cx="8235725" cy="2743200"/>
            <a:chOff x="1978137" y="2971800"/>
            <a:chExt cx="8235725" cy="27432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92F5389-9C31-F14F-9F75-50B358FC86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81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7490342-6441-9B44-995C-E1DBB4EDE0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25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EE90636-BEBD-824D-BA83-A48EF8E570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069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7521FBC-0879-3F48-8D2B-F41E6D2271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13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5DDD681-1416-9146-A3A3-9545C5A59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57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E8027B1-EC23-1A43-B7FF-1B69495184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01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FAD73D5-00CE-6F4C-8550-8C48FB3A9A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645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B4DF7A2-8DCE-EC41-AE42-CFB63A3C01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789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72BF718-EAC4-0946-9444-B9556A7B33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8137" y="3886200"/>
              <a:ext cx="914400" cy="914400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AC21103-9B67-E345-B0C9-3C1E59A4EC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93337" y="3886200"/>
              <a:ext cx="914400" cy="914400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36282B0-352B-CB4C-9BCD-CEE56543BAB6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3803904" y="34290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9A5F9DD-3048-3746-9B99-F9ABD64C1B3B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6547104" y="34290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1933C61-2867-7941-9CD6-93B6EA1F84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99462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DEC05AA-5078-8C4F-A379-F3B6F7CA1C9D}"/>
                </a:ext>
              </a:extLst>
            </p:cNvPr>
            <p:cNvCxnSpPr>
              <a:cxnSpLocks/>
              <a:stCxn id="4" idx="2"/>
              <a:endCxn id="45" idx="7"/>
            </p:cNvCxnSpPr>
            <p:nvPr/>
          </p:nvCxnSpPr>
          <p:spPr>
            <a:xfrm flipH="1">
              <a:off x="3673026" y="4532778"/>
              <a:ext cx="398700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144FB5A-4F7F-7A44-8057-D4F3DD583178}"/>
                </a:ext>
              </a:extLst>
            </p:cNvPr>
            <p:cNvCxnSpPr>
              <a:cxnSpLocks/>
              <a:stCxn id="54" idx="6"/>
              <a:endCxn id="51" idx="1"/>
            </p:cNvCxnSpPr>
            <p:nvPr/>
          </p:nvCxnSpPr>
          <p:spPr>
            <a:xfrm>
              <a:off x="8108082" y="4532778"/>
              <a:ext cx="404766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D2C6C96-6941-B340-88BE-0C65428FF153}"/>
              </a:ext>
            </a:extLst>
          </p:cNvPr>
          <p:cNvSpPr txBox="1"/>
          <p:nvPr/>
        </p:nvSpPr>
        <p:spPr>
          <a:xfrm>
            <a:off x="3499920" y="5033202"/>
            <a:ext cx="51860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DHAL-2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B6DFA3-0BDA-264A-BDEF-F8A16AB94B16}"/>
              </a:ext>
            </a:extLst>
          </p:cNvPr>
          <p:cNvSpPr txBox="1"/>
          <p:nvPr/>
        </p:nvSpPr>
        <p:spPr>
          <a:xfrm>
            <a:off x="611417" y="0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85816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8B023CA-FD3C-1540-BDF9-0AE69DDB7F21}"/>
              </a:ext>
            </a:extLst>
          </p:cNvPr>
          <p:cNvGrpSpPr/>
          <p:nvPr/>
        </p:nvGrpSpPr>
        <p:grpSpPr>
          <a:xfrm>
            <a:off x="1975104" y="2057400"/>
            <a:ext cx="8238758" cy="2743200"/>
            <a:chOff x="1975104" y="2971800"/>
            <a:chExt cx="8238758" cy="27432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92F5389-9C31-F14F-9F75-50B358FC86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81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7490342-6441-9B44-995C-E1DBB4EDE0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25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EE90636-BEBD-824D-BA83-A48EF8E570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069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7521FBC-0879-3F48-8D2B-F41E6D2271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13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5DDD681-1416-9146-A3A3-9545C5A59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57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E8027B1-EC23-1A43-B7FF-1B69495184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01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FAD73D5-00CE-6F4C-8550-8C48FB3A9A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645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B4DF7A2-8DCE-EC41-AE42-CFB63A3C01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789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72BF718-EAC4-0946-9444-B9556A7B33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5104" y="3886200"/>
              <a:ext cx="914400" cy="914400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AC21103-9B67-E345-B0C9-3C1E59A4EC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93337" y="3886200"/>
              <a:ext cx="914400" cy="914400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36282B0-352B-CB4C-9BCD-CEE56543BAB6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803904" y="34290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9A5F9DD-3048-3746-9B99-F9ABD64C1B3B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6547104" y="34290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1933C61-2867-7941-9CD6-93B6EA1F84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99462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5C02013-2809-A44C-A3DD-666A9E468C1E}"/>
                </a:ext>
              </a:extLst>
            </p:cNvPr>
            <p:cNvCxnSpPr>
              <a:stCxn id="54" idx="2"/>
              <a:endCxn id="48" idx="7"/>
            </p:cNvCxnSpPr>
            <p:nvPr/>
          </p:nvCxnSpPr>
          <p:spPr>
            <a:xfrm flipH="1">
              <a:off x="6416226" y="4532778"/>
              <a:ext cx="398700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F1EBBFE-9E8D-C743-921E-995285362441}"/>
                </a:ext>
              </a:extLst>
            </p:cNvPr>
            <p:cNvCxnSpPr>
              <a:cxnSpLocks/>
              <a:stCxn id="4" idx="6"/>
              <a:endCxn id="48" idx="1"/>
            </p:cNvCxnSpPr>
            <p:nvPr/>
          </p:nvCxnSpPr>
          <p:spPr>
            <a:xfrm>
              <a:off x="5364882" y="4532778"/>
              <a:ext cx="404766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4423250" y="5033202"/>
            <a:ext cx="33393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755715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51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21103-9B67-E345-B0C9-3C1E59A4EC5C}"/>
              </a:ext>
            </a:extLst>
          </p:cNvPr>
          <p:cNvSpPr>
            <a:spLocks noChangeAspect="1"/>
          </p:cNvSpPr>
          <p:nvPr/>
        </p:nvSpPr>
        <p:spPr>
          <a:xfrm>
            <a:off x="92933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6282B0-352B-CB4C-9BCD-CEE56543BAB6}"/>
              </a:ext>
            </a:extLst>
          </p:cNvPr>
          <p:cNvSpPr>
            <a:spLocks noChangeAspect="1"/>
          </p:cNvSpPr>
          <p:nvPr/>
        </p:nvSpPr>
        <p:spPr>
          <a:xfrm rot="2160000">
            <a:off x="4097124" y="2298541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9A5F9DD-3048-3746-9B99-F9ABD64C1B3B}"/>
              </a:ext>
            </a:extLst>
          </p:cNvPr>
          <p:cNvSpPr>
            <a:spLocks noChangeAspect="1"/>
          </p:cNvSpPr>
          <p:nvPr/>
        </p:nvSpPr>
        <p:spPr>
          <a:xfrm rot="19440000">
            <a:off x="6244723" y="2298541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4384777" y="5033202"/>
            <a:ext cx="34163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7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255D25-16A5-5E4E-AB8D-BDF21E5C62C1}"/>
              </a:ext>
            </a:extLst>
          </p:cNvPr>
          <p:cNvCxnSpPr>
            <a:cxnSpLocks/>
            <a:stCxn id="54" idx="2"/>
            <a:endCxn id="4" idx="6"/>
          </p:cNvCxnSpPr>
          <p:nvPr/>
        </p:nvCxnSpPr>
        <p:spPr>
          <a:xfrm flipH="1">
            <a:off x="5751289" y="3293212"/>
            <a:ext cx="668069" cy="0"/>
          </a:xfrm>
          <a:prstGeom prst="line">
            <a:avLst/>
          </a:prstGeom>
          <a:ln w="127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4D58966-9D75-A448-A0F6-BEFB13204FCE}"/>
              </a:ext>
            </a:extLst>
          </p:cNvPr>
          <p:cNvCxnSpPr>
            <a:cxnSpLocks/>
            <a:stCxn id="54" idx="2"/>
            <a:endCxn id="48" idx="7"/>
          </p:cNvCxnSpPr>
          <p:nvPr/>
        </p:nvCxnSpPr>
        <p:spPr>
          <a:xfrm flipH="1">
            <a:off x="6416226" y="3293212"/>
            <a:ext cx="3132" cy="726899"/>
          </a:xfrm>
          <a:prstGeom prst="line">
            <a:avLst/>
          </a:prstGeom>
          <a:ln w="127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2D9D192-CD3A-4A4F-8F2D-9C91D17B93AE}"/>
              </a:ext>
            </a:extLst>
          </p:cNvPr>
          <p:cNvCxnSpPr>
            <a:cxnSpLocks/>
            <a:stCxn id="4" idx="6"/>
            <a:endCxn id="48" idx="1"/>
          </p:cNvCxnSpPr>
          <p:nvPr/>
        </p:nvCxnSpPr>
        <p:spPr>
          <a:xfrm>
            <a:off x="5751289" y="3293212"/>
            <a:ext cx="18359" cy="726899"/>
          </a:xfrm>
          <a:prstGeom prst="line">
            <a:avLst/>
          </a:prstGeom>
          <a:ln w="127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386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51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21103-9B67-E345-B0C9-3C1E59A4EC5C}"/>
              </a:ext>
            </a:extLst>
          </p:cNvPr>
          <p:cNvSpPr>
            <a:spLocks noChangeAspect="1"/>
          </p:cNvSpPr>
          <p:nvPr/>
        </p:nvSpPr>
        <p:spPr>
          <a:xfrm>
            <a:off x="92933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4731026" y="5033202"/>
            <a:ext cx="27238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20FAA8C-0718-874D-AA73-55E4AAD9B43A}"/>
              </a:ext>
            </a:extLst>
          </p:cNvPr>
          <p:cNvSpPr>
            <a:spLocks noChangeAspect="1"/>
          </p:cNvSpPr>
          <p:nvPr/>
        </p:nvSpPr>
        <p:spPr>
          <a:xfrm>
            <a:off x="6092937" y="2743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C560EC-0D4C-0242-BABB-CE05E917E5BE}"/>
              </a:ext>
            </a:extLst>
          </p:cNvPr>
          <p:cNvSpPr>
            <a:spLocks noChangeAspect="1"/>
          </p:cNvSpPr>
          <p:nvPr/>
        </p:nvSpPr>
        <p:spPr>
          <a:xfrm>
            <a:off x="4258012" y="2743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71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51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21103-9B67-E345-B0C9-3C1E59A4EC5C}"/>
              </a:ext>
            </a:extLst>
          </p:cNvPr>
          <p:cNvSpPr>
            <a:spLocks noChangeAspect="1"/>
          </p:cNvSpPr>
          <p:nvPr/>
        </p:nvSpPr>
        <p:spPr>
          <a:xfrm>
            <a:off x="92933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4077003" y="5033202"/>
            <a:ext cx="40318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DSRB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69130BD-BCDE-B04C-B05C-92CD4A6BFE65}"/>
              </a:ext>
            </a:extLst>
          </p:cNvPr>
          <p:cNvSpPr>
            <a:spLocks noChangeAspect="1"/>
          </p:cNvSpPr>
          <p:nvPr/>
        </p:nvSpPr>
        <p:spPr>
          <a:xfrm>
            <a:off x="6092937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50D4947-BB37-DD45-B50E-ECA7C2E71725}"/>
              </a:ext>
            </a:extLst>
          </p:cNvPr>
          <p:cNvSpPr>
            <a:spLocks noChangeAspect="1"/>
          </p:cNvSpPr>
          <p:nvPr/>
        </p:nvSpPr>
        <p:spPr>
          <a:xfrm>
            <a:off x="4258012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30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8137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A89CEF-616F-3340-A042-97AADA673D9B}"/>
              </a:ext>
            </a:extLst>
          </p:cNvPr>
          <p:cNvSpPr txBox="1"/>
          <p:nvPr/>
        </p:nvSpPr>
        <p:spPr>
          <a:xfrm>
            <a:off x="4000059" y="5033202"/>
            <a:ext cx="41857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PROD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04CAFD-943D-EC4B-A2BD-9F55A6233B2B}"/>
              </a:ext>
            </a:extLst>
          </p:cNvPr>
          <p:cNvSpPr txBox="1"/>
          <p:nvPr/>
        </p:nvSpPr>
        <p:spPr>
          <a:xfrm>
            <a:off x="611417" y="0"/>
            <a:ext cx="11208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F8BC614-C249-5A49-B947-35E0037A97F4}"/>
              </a:ext>
            </a:extLst>
          </p:cNvPr>
          <p:cNvSpPr>
            <a:spLocks noChangeAspect="1"/>
          </p:cNvSpPr>
          <p:nvPr/>
        </p:nvSpPr>
        <p:spPr>
          <a:xfrm>
            <a:off x="2889504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63AC63-D7E2-7D4B-9762-B2FF764A2DD9}"/>
              </a:ext>
            </a:extLst>
          </p:cNvPr>
          <p:cNvSpPr>
            <a:spLocks noChangeAspect="1"/>
          </p:cNvSpPr>
          <p:nvPr/>
        </p:nvSpPr>
        <p:spPr>
          <a:xfrm>
            <a:off x="6547104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AA83021-4C19-2E4F-A503-252AC0D103FB}"/>
              </a:ext>
            </a:extLst>
          </p:cNvPr>
          <p:cNvSpPr>
            <a:spLocks noChangeAspect="1"/>
          </p:cNvSpPr>
          <p:nvPr/>
        </p:nvSpPr>
        <p:spPr>
          <a:xfrm>
            <a:off x="8375904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15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51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21103-9B67-E345-B0C9-3C1E59A4EC5C}"/>
              </a:ext>
            </a:extLst>
          </p:cNvPr>
          <p:cNvSpPr>
            <a:spLocks noChangeAspect="1"/>
          </p:cNvSpPr>
          <p:nvPr/>
        </p:nvSpPr>
        <p:spPr>
          <a:xfrm>
            <a:off x="92933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61A989A-2D15-344A-AD32-6AD913D67CFC}"/>
              </a:ext>
            </a:extLst>
          </p:cNvPr>
          <p:cNvGrpSpPr/>
          <p:nvPr/>
        </p:nvGrpSpPr>
        <p:grpSpPr>
          <a:xfrm>
            <a:off x="3800870" y="1255776"/>
            <a:ext cx="4114800" cy="2743200"/>
            <a:chOff x="4261104" y="2057400"/>
            <a:chExt cx="4114800" cy="27432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5DDD681-1416-9146-A3A3-9545C5A59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5737" y="38862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36282B0-352B-CB4C-9BCD-CEE56543BAB6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803904" y="25146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9A5F9DD-3048-3746-9B99-F9ABD64C1B3B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6547104" y="25146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5C02013-2809-A44C-A3DD-666A9E468C1E}"/>
                </a:ext>
              </a:extLst>
            </p:cNvPr>
            <p:cNvCxnSpPr>
              <a:stCxn id="54" idx="2"/>
              <a:endCxn id="48" idx="7"/>
            </p:cNvCxnSpPr>
            <p:nvPr/>
          </p:nvCxnSpPr>
          <p:spPr>
            <a:xfrm flipH="1">
              <a:off x="6416226" y="3618378"/>
              <a:ext cx="398700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F1EBBFE-9E8D-C743-921E-995285362441}"/>
                </a:ext>
              </a:extLst>
            </p:cNvPr>
            <p:cNvCxnSpPr>
              <a:cxnSpLocks/>
              <a:stCxn id="4" idx="6"/>
              <a:endCxn id="48" idx="1"/>
            </p:cNvCxnSpPr>
            <p:nvPr/>
          </p:nvCxnSpPr>
          <p:spPr>
            <a:xfrm>
              <a:off x="5364882" y="3618378"/>
              <a:ext cx="404766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3345232" y="5033202"/>
            <a:ext cx="54954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21395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7 red</a:t>
            </a:r>
          </a:p>
        </p:txBody>
      </p:sp>
    </p:spTree>
    <p:extLst>
      <p:ext uri="{BB962C8B-B14F-4D97-AF65-F5344CB8AC3E}">
        <p14:creationId xmlns:p14="http://schemas.microsoft.com/office/powerpoint/2010/main" val="4072364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51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21103-9B67-E345-B0C9-3C1E59A4EC5C}"/>
              </a:ext>
            </a:extLst>
          </p:cNvPr>
          <p:cNvSpPr>
            <a:spLocks noChangeAspect="1"/>
          </p:cNvSpPr>
          <p:nvPr/>
        </p:nvSpPr>
        <p:spPr>
          <a:xfrm>
            <a:off x="92933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61A989A-2D15-344A-AD32-6AD913D67CFC}"/>
              </a:ext>
            </a:extLst>
          </p:cNvPr>
          <p:cNvGrpSpPr/>
          <p:nvPr/>
        </p:nvGrpSpPr>
        <p:grpSpPr>
          <a:xfrm>
            <a:off x="2898662" y="1255776"/>
            <a:ext cx="4114800" cy="2743200"/>
            <a:chOff x="4261104" y="2057400"/>
            <a:chExt cx="4114800" cy="27432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5DDD681-1416-9146-A3A3-9545C5A59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5737" y="38862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36282B0-352B-CB4C-9BCD-CEE56543BAB6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803904" y="25146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9A5F9DD-3048-3746-9B99-F9ABD64C1B3B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6547104" y="25146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5C02013-2809-A44C-A3DD-666A9E468C1E}"/>
                </a:ext>
              </a:extLst>
            </p:cNvPr>
            <p:cNvCxnSpPr>
              <a:stCxn id="54" idx="2"/>
              <a:endCxn id="48" idx="7"/>
            </p:cNvCxnSpPr>
            <p:nvPr/>
          </p:nvCxnSpPr>
          <p:spPr>
            <a:xfrm flipH="1">
              <a:off x="6416226" y="3618378"/>
              <a:ext cx="398700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F1EBBFE-9E8D-C743-921E-995285362441}"/>
                </a:ext>
              </a:extLst>
            </p:cNvPr>
            <p:cNvCxnSpPr>
              <a:cxnSpLocks/>
              <a:stCxn id="4" idx="6"/>
              <a:endCxn id="48" idx="1"/>
            </p:cNvCxnSpPr>
            <p:nvPr/>
          </p:nvCxnSpPr>
          <p:spPr>
            <a:xfrm>
              <a:off x="5364882" y="3618378"/>
              <a:ext cx="404766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3730753" y="5033202"/>
            <a:ext cx="47243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21395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8 red</a:t>
            </a:r>
          </a:p>
        </p:txBody>
      </p:sp>
    </p:spTree>
    <p:extLst>
      <p:ext uri="{BB962C8B-B14F-4D97-AF65-F5344CB8AC3E}">
        <p14:creationId xmlns:p14="http://schemas.microsoft.com/office/powerpoint/2010/main" val="1890632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51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21103-9B67-E345-B0C9-3C1E59A4EC5C}"/>
              </a:ext>
            </a:extLst>
          </p:cNvPr>
          <p:cNvSpPr>
            <a:spLocks noChangeAspect="1"/>
          </p:cNvSpPr>
          <p:nvPr/>
        </p:nvSpPr>
        <p:spPr>
          <a:xfrm>
            <a:off x="92933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3692279" y="5033202"/>
            <a:ext cx="48013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21395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9 red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EF0A14C-75DB-344C-8DB6-55EACC694B77}"/>
              </a:ext>
            </a:extLst>
          </p:cNvPr>
          <p:cNvGrpSpPr/>
          <p:nvPr/>
        </p:nvGrpSpPr>
        <p:grpSpPr>
          <a:xfrm>
            <a:off x="2739264" y="1496568"/>
            <a:ext cx="3976399" cy="2502059"/>
            <a:chOff x="4097124" y="2298541"/>
            <a:chExt cx="3976399" cy="2502059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5DDD681-1416-9146-A3A3-9545C5A59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5737" y="38862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36282B0-352B-CB4C-9BCD-CEE56543BAB6}"/>
                </a:ext>
              </a:extLst>
            </p:cNvPr>
            <p:cNvSpPr>
              <a:spLocks noChangeAspect="1"/>
            </p:cNvSpPr>
            <p:nvPr/>
          </p:nvSpPr>
          <p:spPr>
            <a:xfrm rot="2160000">
              <a:off x="4097124" y="2298541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9A5F9DD-3048-3746-9B99-F9ABD64C1B3B}"/>
                </a:ext>
              </a:extLst>
            </p:cNvPr>
            <p:cNvSpPr>
              <a:spLocks noChangeAspect="1"/>
            </p:cNvSpPr>
            <p:nvPr/>
          </p:nvSpPr>
          <p:spPr>
            <a:xfrm rot="19440000">
              <a:off x="6244723" y="2298541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8255D25-16A5-5E4E-AB8D-BDF21E5C62C1}"/>
                </a:ext>
              </a:extLst>
            </p:cNvPr>
            <p:cNvCxnSpPr>
              <a:cxnSpLocks/>
              <a:stCxn id="54" idx="2"/>
              <a:endCxn id="4" idx="6"/>
            </p:cNvCxnSpPr>
            <p:nvPr/>
          </p:nvCxnSpPr>
          <p:spPr>
            <a:xfrm flipH="1">
              <a:off x="5751289" y="3293212"/>
              <a:ext cx="668069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4D58966-9D75-A448-A0F6-BEFB13204FCE}"/>
                </a:ext>
              </a:extLst>
            </p:cNvPr>
            <p:cNvCxnSpPr>
              <a:cxnSpLocks/>
              <a:stCxn id="54" idx="2"/>
              <a:endCxn id="48" idx="7"/>
            </p:cNvCxnSpPr>
            <p:nvPr/>
          </p:nvCxnSpPr>
          <p:spPr>
            <a:xfrm flipH="1">
              <a:off x="6416226" y="3293212"/>
              <a:ext cx="3132" cy="726899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2D9D192-CD3A-4A4F-8F2D-9C91D17B93AE}"/>
                </a:ext>
              </a:extLst>
            </p:cNvPr>
            <p:cNvCxnSpPr>
              <a:cxnSpLocks/>
              <a:stCxn id="4" idx="6"/>
              <a:endCxn id="48" idx="1"/>
            </p:cNvCxnSpPr>
            <p:nvPr/>
          </p:nvCxnSpPr>
          <p:spPr>
            <a:xfrm>
              <a:off x="5751289" y="3293212"/>
              <a:ext cx="18359" cy="726899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5100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51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21103-9B67-E345-B0C9-3C1E59A4EC5C}"/>
              </a:ext>
            </a:extLst>
          </p:cNvPr>
          <p:cNvSpPr>
            <a:spLocks noChangeAspect="1"/>
          </p:cNvSpPr>
          <p:nvPr/>
        </p:nvSpPr>
        <p:spPr>
          <a:xfrm>
            <a:off x="92933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3346033" y="5033202"/>
            <a:ext cx="54938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X-DIM-A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26076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10 red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4267229" y="3081528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20FAA8C-0718-874D-AA73-55E4AAD9B43A}"/>
              </a:ext>
            </a:extLst>
          </p:cNvPr>
          <p:cNvSpPr>
            <a:spLocks noChangeAspect="1"/>
          </p:cNvSpPr>
          <p:nvPr/>
        </p:nvSpPr>
        <p:spPr>
          <a:xfrm>
            <a:off x="4724429" y="1938528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C560EC-0D4C-0242-BABB-CE05E917E5BE}"/>
              </a:ext>
            </a:extLst>
          </p:cNvPr>
          <p:cNvSpPr>
            <a:spLocks noChangeAspect="1"/>
          </p:cNvSpPr>
          <p:nvPr/>
        </p:nvSpPr>
        <p:spPr>
          <a:xfrm>
            <a:off x="2889504" y="1938528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82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A89CEF-616F-3340-A042-97AADA673D9B}"/>
              </a:ext>
            </a:extLst>
          </p:cNvPr>
          <p:cNvSpPr txBox="1"/>
          <p:nvPr/>
        </p:nvSpPr>
        <p:spPr>
          <a:xfrm>
            <a:off x="4115475" y="5033202"/>
            <a:ext cx="39549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SURF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F424CE-3AA6-EF4A-8CED-C98783DE258B}"/>
              </a:ext>
            </a:extLst>
          </p:cNvPr>
          <p:cNvSpPr txBox="1"/>
          <p:nvPr/>
        </p:nvSpPr>
        <p:spPr>
          <a:xfrm>
            <a:off x="611417" y="0"/>
            <a:ext cx="43220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C00000"/>
                </a:solidFill>
              </a:rPr>
              <a:t>Do not use</a:t>
            </a:r>
          </a:p>
        </p:txBody>
      </p:sp>
    </p:spTree>
    <p:extLst>
      <p:ext uri="{BB962C8B-B14F-4D97-AF65-F5344CB8AC3E}">
        <p14:creationId xmlns:p14="http://schemas.microsoft.com/office/powerpoint/2010/main" val="2151897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56327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51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21103-9B67-E345-B0C9-3C1E59A4EC5C}"/>
              </a:ext>
            </a:extLst>
          </p:cNvPr>
          <p:cNvSpPr>
            <a:spLocks noChangeAspect="1"/>
          </p:cNvSpPr>
          <p:nvPr/>
        </p:nvSpPr>
        <p:spPr>
          <a:xfrm>
            <a:off x="92933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3346033" y="5033202"/>
            <a:ext cx="54938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X-DIM-B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26076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11 red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3355848" y="3081528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9E04024-4886-3E46-83EE-D77A416284A0}"/>
              </a:ext>
            </a:extLst>
          </p:cNvPr>
          <p:cNvGrpSpPr/>
          <p:nvPr/>
        </p:nvGrpSpPr>
        <p:grpSpPr>
          <a:xfrm>
            <a:off x="5175504" y="2743200"/>
            <a:ext cx="3663725" cy="917448"/>
            <a:chOff x="4258012" y="2514600"/>
            <a:chExt cx="3663725" cy="91744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8893D77-DAF0-C846-98B9-E9C298E654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2937" y="2517648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79BD604-FBC2-2243-A4EB-1F99E11A3A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8012" y="25146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7617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183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51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21103-9B67-E345-B0C9-3C1E59A4EC5C}"/>
              </a:ext>
            </a:extLst>
          </p:cNvPr>
          <p:cNvSpPr>
            <a:spLocks noChangeAspect="1"/>
          </p:cNvSpPr>
          <p:nvPr/>
        </p:nvSpPr>
        <p:spPr>
          <a:xfrm>
            <a:off x="92933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3384505" y="5033202"/>
            <a:ext cx="541686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X-DSRB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26076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12 red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4270248" y="3081528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847DFE5-9458-4B4C-A075-E3C5E4C5FAD9}"/>
              </a:ext>
            </a:extLst>
          </p:cNvPr>
          <p:cNvGrpSpPr/>
          <p:nvPr/>
        </p:nvGrpSpPr>
        <p:grpSpPr>
          <a:xfrm>
            <a:off x="5175504" y="1600200"/>
            <a:ext cx="3663725" cy="917448"/>
            <a:chOff x="4258012" y="2514600"/>
            <a:chExt cx="3663725" cy="91744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B6DC384-2CA5-7045-93BA-D891B9EE90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2937" y="2517648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9373DBA-A508-9347-9360-49EBB0E5A3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8012" y="25146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118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183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3307563" y="5033202"/>
            <a:ext cx="55707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X-PROD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26076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12 red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4270248" y="3081528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847DFE5-9458-4B4C-A075-E3C5E4C5FAD9}"/>
              </a:ext>
            </a:extLst>
          </p:cNvPr>
          <p:cNvGrpSpPr/>
          <p:nvPr/>
        </p:nvGrpSpPr>
        <p:grpSpPr>
          <a:xfrm>
            <a:off x="6550137" y="1600200"/>
            <a:ext cx="3663725" cy="917448"/>
            <a:chOff x="4258012" y="2514600"/>
            <a:chExt cx="3663725" cy="91744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B6DC384-2CA5-7045-93BA-D891B9EE90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2937" y="2517648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9373DBA-A508-9347-9360-49EBB0E5A3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8012" y="25146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2F5CF223-D0CA-F846-80A0-E57321C13247}"/>
              </a:ext>
            </a:extLst>
          </p:cNvPr>
          <p:cNvSpPr>
            <a:spLocks noChangeAspect="1"/>
          </p:cNvSpPr>
          <p:nvPr/>
        </p:nvSpPr>
        <p:spPr>
          <a:xfrm>
            <a:off x="1978137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24AC0CE-84E8-6249-B199-1BB436DCB51E}"/>
              </a:ext>
            </a:extLst>
          </p:cNvPr>
          <p:cNvSpPr>
            <a:spLocks noChangeAspect="1"/>
          </p:cNvSpPr>
          <p:nvPr/>
        </p:nvSpPr>
        <p:spPr>
          <a:xfrm>
            <a:off x="2889504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00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28895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 flipH="1">
            <a:off x="5175504" y="3081528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A17A2C-5BAC-4F40-AB69-405880C61D5A}"/>
              </a:ext>
            </a:extLst>
          </p:cNvPr>
          <p:cNvSpPr txBox="1"/>
          <p:nvPr/>
        </p:nvSpPr>
        <p:spPr>
          <a:xfrm>
            <a:off x="3076727" y="5033202"/>
            <a:ext cx="60324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X-SURF</a:t>
            </a:r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BCD33-F7D4-CF49-8F32-C15C733729EB}"/>
              </a:ext>
            </a:extLst>
          </p:cNvPr>
          <p:cNvSpPr txBox="1"/>
          <p:nvPr/>
        </p:nvSpPr>
        <p:spPr>
          <a:xfrm>
            <a:off x="611417" y="0"/>
            <a:ext cx="30420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2 green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B47A5C1-4B3C-6346-BB7F-FE5C4F5CA274}"/>
              </a:ext>
            </a:extLst>
          </p:cNvPr>
          <p:cNvSpPr>
            <a:spLocks noChangeAspect="1"/>
          </p:cNvSpPr>
          <p:nvPr/>
        </p:nvSpPr>
        <p:spPr>
          <a:xfrm>
            <a:off x="1978137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11F06F7-CCD6-3147-A29F-05D0A40B5533}"/>
              </a:ext>
            </a:extLst>
          </p:cNvPr>
          <p:cNvSpPr>
            <a:spLocks noChangeAspect="1"/>
          </p:cNvSpPr>
          <p:nvPr/>
        </p:nvSpPr>
        <p:spPr>
          <a:xfrm>
            <a:off x="2892537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2909F12-7BD4-0349-B150-4D74392C7523}"/>
              </a:ext>
            </a:extLst>
          </p:cNvPr>
          <p:cNvSpPr>
            <a:spLocks noChangeAspect="1"/>
          </p:cNvSpPr>
          <p:nvPr/>
        </p:nvSpPr>
        <p:spPr>
          <a:xfrm>
            <a:off x="9293337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FDB07AB-E057-FD45-BACE-593D8399C19D}"/>
              </a:ext>
            </a:extLst>
          </p:cNvPr>
          <p:cNvSpPr>
            <a:spLocks noChangeAspect="1"/>
          </p:cNvSpPr>
          <p:nvPr/>
        </p:nvSpPr>
        <p:spPr>
          <a:xfrm>
            <a:off x="7464537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07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28895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 flipH="1">
            <a:off x="4261104" y="3081528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A17A2C-5BAC-4F40-AB69-405880C61D5A}"/>
              </a:ext>
            </a:extLst>
          </p:cNvPr>
          <p:cNvSpPr txBox="1"/>
          <p:nvPr/>
        </p:nvSpPr>
        <p:spPr>
          <a:xfrm>
            <a:off x="3422977" y="5033202"/>
            <a:ext cx="53399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X-SURF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BCD33-F7D4-CF49-8F32-C15C733729EB}"/>
              </a:ext>
            </a:extLst>
          </p:cNvPr>
          <p:cNvSpPr txBox="1"/>
          <p:nvPr/>
        </p:nvSpPr>
        <p:spPr>
          <a:xfrm>
            <a:off x="611417" y="0"/>
            <a:ext cx="30420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3 green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989B8ED-11BB-4645-B91A-A10723C03E1A}"/>
              </a:ext>
            </a:extLst>
          </p:cNvPr>
          <p:cNvSpPr>
            <a:spLocks noChangeAspect="1"/>
          </p:cNvSpPr>
          <p:nvPr/>
        </p:nvSpPr>
        <p:spPr>
          <a:xfrm>
            <a:off x="1978137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B078E26-6C57-0C48-B165-B2E1194EA44B}"/>
              </a:ext>
            </a:extLst>
          </p:cNvPr>
          <p:cNvSpPr>
            <a:spLocks noChangeAspect="1"/>
          </p:cNvSpPr>
          <p:nvPr/>
        </p:nvSpPr>
        <p:spPr>
          <a:xfrm>
            <a:off x="2892537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C12005C-6586-D740-B04A-B3E5BF04F84F}"/>
              </a:ext>
            </a:extLst>
          </p:cNvPr>
          <p:cNvSpPr>
            <a:spLocks noChangeAspect="1"/>
          </p:cNvSpPr>
          <p:nvPr/>
        </p:nvSpPr>
        <p:spPr>
          <a:xfrm>
            <a:off x="9293337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B5C6BD-3F51-D64F-88CB-8FAE16E3AA06}"/>
              </a:ext>
            </a:extLst>
          </p:cNvPr>
          <p:cNvSpPr>
            <a:spLocks noChangeAspect="1"/>
          </p:cNvSpPr>
          <p:nvPr/>
        </p:nvSpPr>
        <p:spPr>
          <a:xfrm>
            <a:off x="7464537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53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063737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6282B0-352B-CB4C-9BCD-CEE56543BAB6}"/>
              </a:ext>
            </a:extLst>
          </p:cNvPr>
          <p:cNvSpPr>
            <a:spLocks noChangeAspect="1"/>
          </p:cNvSpPr>
          <p:nvPr/>
        </p:nvSpPr>
        <p:spPr>
          <a:xfrm>
            <a:off x="1978137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A89CEF-616F-3340-A042-97AADA673D9B}"/>
              </a:ext>
            </a:extLst>
          </p:cNvPr>
          <p:cNvSpPr txBox="1"/>
          <p:nvPr/>
        </p:nvSpPr>
        <p:spPr>
          <a:xfrm>
            <a:off x="4114800" y="5029200"/>
            <a:ext cx="39549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SURF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04CAFD-943D-EC4B-A2BD-9F55A6233B2B}"/>
              </a:ext>
            </a:extLst>
          </p:cNvPr>
          <p:cNvSpPr txBox="1"/>
          <p:nvPr/>
        </p:nvSpPr>
        <p:spPr>
          <a:xfrm>
            <a:off x="611417" y="0"/>
            <a:ext cx="81460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1 existing </a:t>
            </a:r>
            <a:r>
              <a:rPr lang="en-US" sz="7200" b="1" dirty="0">
                <a:solidFill>
                  <a:srgbClr val="C00000"/>
                </a:solidFill>
              </a:rPr>
              <a:t>Do not use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3C11A2A-DBB2-7A45-B73D-9F6DE54F1335}"/>
              </a:ext>
            </a:extLst>
          </p:cNvPr>
          <p:cNvSpPr>
            <a:spLocks noChangeAspect="1"/>
          </p:cNvSpPr>
          <p:nvPr/>
        </p:nvSpPr>
        <p:spPr>
          <a:xfrm>
            <a:off x="10204704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8D96FA-7548-0942-B41F-060120A548F4}"/>
              </a:ext>
            </a:extLst>
          </p:cNvPr>
          <p:cNvSpPr>
            <a:spLocks noChangeAspect="1"/>
          </p:cNvSpPr>
          <p:nvPr/>
        </p:nvSpPr>
        <p:spPr>
          <a:xfrm>
            <a:off x="8375904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0106F58-A439-A148-B214-C414BCB2F096}"/>
              </a:ext>
            </a:extLst>
          </p:cNvPr>
          <p:cNvSpPr>
            <a:spLocks noChangeAspect="1"/>
          </p:cNvSpPr>
          <p:nvPr/>
        </p:nvSpPr>
        <p:spPr>
          <a:xfrm>
            <a:off x="10207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5456CBA-51AC-1345-9831-6D43E6F6C2E0}"/>
              </a:ext>
            </a:extLst>
          </p:cNvPr>
          <p:cNvSpPr>
            <a:spLocks noChangeAspect="1"/>
          </p:cNvSpPr>
          <p:nvPr/>
        </p:nvSpPr>
        <p:spPr>
          <a:xfrm>
            <a:off x="1066800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60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28895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56327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 flipH="1">
            <a:off x="5175504" y="3081528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A17A2C-5BAC-4F40-AB69-405880C61D5A}"/>
              </a:ext>
            </a:extLst>
          </p:cNvPr>
          <p:cNvSpPr txBox="1"/>
          <p:nvPr/>
        </p:nvSpPr>
        <p:spPr>
          <a:xfrm>
            <a:off x="3419856" y="5029200"/>
            <a:ext cx="53399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X-SURF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BCD33-F7D4-CF49-8F32-C15C733729EB}"/>
              </a:ext>
            </a:extLst>
          </p:cNvPr>
          <p:cNvSpPr txBox="1"/>
          <p:nvPr/>
        </p:nvSpPr>
        <p:spPr>
          <a:xfrm>
            <a:off x="611417" y="0"/>
            <a:ext cx="38002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2 existing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C12005C-6586-D740-B04A-B3E5BF04F84F}"/>
              </a:ext>
            </a:extLst>
          </p:cNvPr>
          <p:cNvSpPr>
            <a:spLocks noChangeAspect="1"/>
          </p:cNvSpPr>
          <p:nvPr/>
        </p:nvSpPr>
        <p:spPr>
          <a:xfrm>
            <a:off x="10204704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B5C6BD-3F51-D64F-88CB-8FAE16E3AA06}"/>
              </a:ext>
            </a:extLst>
          </p:cNvPr>
          <p:cNvSpPr>
            <a:spLocks noChangeAspect="1"/>
          </p:cNvSpPr>
          <p:nvPr/>
        </p:nvSpPr>
        <p:spPr>
          <a:xfrm>
            <a:off x="8375904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BA4FCDF-5137-C843-9B47-6AE20295CD92}"/>
              </a:ext>
            </a:extLst>
          </p:cNvPr>
          <p:cNvSpPr>
            <a:spLocks noChangeAspect="1"/>
          </p:cNvSpPr>
          <p:nvPr/>
        </p:nvSpPr>
        <p:spPr>
          <a:xfrm>
            <a:off x="10207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8DA6373-EC35-114A-B0D1-7EA7BB654277}"/>
              </a:ext>
            </a:extLst>
          </p:cNvPr>
          <p:cNvSpPr>
            <a:spLocks noChangeAspect="1"/>
          </p:cNvSpPr>
          <p:nvPr/>
        </p:nvSpPr>
        <p:spPr>
          <a:xfrm>
            <a:off x="1063737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5FA8D08-E3DF-CC45-AC50-0430B4642DCE}"/>
              </a:ext>
            </a:extLst>
          </p:cNvPr>
          <p:cNvSpPr>
            <a:spLocks noChangeAspect="1"/>
          </p:cNvSpPr>
          <p:nvPr/>
        </p:nvSpPr>
        <p:spPr>
          <a:xfrm>
            <a:off x="1978137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0D14C17-5660-3F48-A47C-0DB25530BF6E}"/>
              </a:ext>
            </a:extLst>
          </p:cNvPr>
          <p:cNvSpPr>
            <a:spLocks noChangeAspect="1"/>
          </p:cNvSpPr>
          <p:nvPr/>
        </p:nvSpPr>
        <p:spPr>
          <a:xfrm>
            <a:off x="1066800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52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28895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56327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 flipH="1">
            <a:off x="5175504" y="3081528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A17A2C-5BAC-4F40-AB69-405880C61D5A}"/>
              </a:ext>
            </a:extLst>
          </p:cNvPr>
          <p:cNvSpPr txBox="1"/>
          <p:nvPr/>
        </p:nvSpPr>
        <p:spPr>
          <a:xfrm>
            <a:off x="3419856" y="5029200"/>
            <a:ext cx="53399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X-SURF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BCD33-F7D4-CF49-8F32-C15C733729EB}"/>
              </a:ext>
            </a:extLst>
          </p:cNvPr>
          <p:cNvSpPr txBox="1"/>
          <p:nvPr/>
        </p:nvSpPr>
        <p:spPr>
          <a:xfrm>
            <a:off x="611417" y="0"/>
            <a:ext cx="65419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2 existing no-vac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C12005C-6586-D740-B04A-B3E5BF04F84F}"/>
              </a:ext>
            </a:extLst>
          </p:cNvPr>
          <p:cNvSpPr>
            <a:spLocks noChangeAspect="1"/>
          </p:cNvSpPr>
          <p:nvPr/>
        </p:nvSpPr>
        <p:spPr>
          <a:xfrm>
            <a:off x="10204704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B5C6BD-3F51-D64F-88CB-8FAE16E3AA06}"/>
              </a:ext>
            </a:extLst>
          </p:cNvPr>
          <p:cNvSpPr>
            <a:spLocks noChangeAspect="1"/>
          </p:cNvSpPr>
          <p:nvPr/>
        </p:nvSpPr>
        <p:spPr>
          <a:xfrm>
            <a:off x="8375904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BA4FCDF-5137-C843-9B47-6AE20295CD92}"/>
              </a:ext>
            </a:extLst>
          </p:cNvPr>
          <p:cNvSpPr>
            <a:spLocks noChangeAspect="1"/>
          </p:cNvSpPr>
          <p:nvPr/>
        </p:nvSpPr>
        <p:spPr>
          <a:xfrm>
            <a:off x="10207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8DA6373-EC35-114A-B0D1-7EA7BB654277}"/>
              </a:ext>
            </a:extLst>
          </p:cNvPr>
          <p:cNvSpPr>
            <a:spLocks noChangeAspect="1"/>
          </p:cNvSpPr>
          <p:nvPr/>
        </p:nvSpPr>
        <p:spPr>
          <a:xfrm>
            <a:off x="1063737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5FA8D08-E3DF-CC45-AC50-0430B4642DCE}"/>
              </a:ext>
            </a:extLst>
          </p:cNvPr>
          <p:cNvSpPr>
            <a:spLocks noChangeAspect="1"/>
          </p:cNvSpPr>
          <p:nvPr/>
        </p:nvSpPr>
        <p:spPr>
          <a:xfrm>
            <a:off x="1978137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0D14C17-5660-3F48-A47C-0DB25530BF6E}"/>
              </a:ext>
            </a:extLst>
          </p:cNvPr>
          <p:cNvSpPr>
            <a:spLocks noChangeAspect="1"/>
          </p:cNvSpPr>
          <p:nvPr/>
        </p:nvSpPr>
        <p:spPr>
          <a:xfrm>
            <a:off x="1066800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AF351EF-2F89-2547-BFC6-F1E22477321F}"/>
              </a:ext>
            </a:extLst>
          </p:cNvPr>
          <p:cNvSpPr>
            <a:spLocks noChangeAspect="1"/>
          </p:cNvSpPr>
          <p:nvPr/>
        </p:nvSpPr>
        <p:spPr>
          <a:xfrm>
            <a:off x="6553170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895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28895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56327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 flipH="1">
            <a:off x="5175504" y="3081528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BCD33-F7D4-CF49-8F32-C15C733729EB}"/>
              </a:ext>
            </a:extLst>
          </p:cNvPr>
          <p:cNvSpPr txBox="1"/>
          <p:nvPr/>
        </p:nvSpPr>
        <p:spPr>
          <a:xfrm>
            <a:off x="611417" y="0"/>
            <a:ext cx="81460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3 existing </a:t>
            </a:r>
            <a:r>
              <a:rPr lang="en-US" sz="7200" b="1" dirty="0">
                <a:solidFill>
                  <a:srgbClr val="C00000"/>
                </a:solidFill>
              </a:rPr>
              <a:t>Do not use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C12005C-6586-D740-B04A-B3E5BF04F84F}"/>
              </a:ext>
            </a:extLst>
          </p:cNvPr>
          <p:cNvSpPr>
            <a:spLocks noChangeAspect="1"/>
          </p:cNvSpPr>
          <p:nvPr/>
        </p:nvSpPr>
        <p:spPr>
          <a:xfrm>
            <a:off x="10204704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B5C6BD-3F51-D64F-88CB-8FAE16E3AA06}"/>
              </a:ext>
            </a:extLst>
          </p:cNvPr>
          <p:cNvSpPr>
            <a:spLocks noChangeAspect="1"/>
          </p:cNvSpPr>
          <p:nvPr/>
        </p:nvSpPr>
        <p:spPr>
          <a:xfrm>
            <a:off x="8375904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BA4FCDF-5137-C843-9B47-6AE20295CD92}"/>
              </a:ext>
            </a:extLst>
          </p:cNvPr>
          <p:cNvSpPr>
            <a:spLocks noChangeAspect="1"/>
          </p:cNvSpPr>
          <p:nvPr/>
        </p:nvSpPr>
        <p:spPr>
          <a:xfrm>
            <a:off x="10207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3C83783-6AF5-8B4A-A69A-C8C92861C295}"/>
              </a:ext>
            </a:extLst>
          </p:cNvPr>
          <p:cNvSpPr>
            <a:spLocks noChangeAspect="1"/>
          </p:cNvSpPr>
          <p:nvPr/>
        </p:nvSpPr>
        <p:spPr>
          <a:xfrm>
            <a:off x="1066800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419A53A-B6B8-0C49-878A-056DD3A7C328}"/>
              </a:ext>
            </a:extLst>
          </p:cNvPr>
          <p:cNvSpPr>
            <a:spLocks noChangeAspect="1"/>
          </p:cNvSpPr>
          <p:nvPr/>
        </p:nvSpPr>
        <p:spPr>
          <a:xfrm>
            <a:off x="1063737" y="2743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BD1D789-47E2-644B-987E-8EBB10F22F5C}"/>
              </a:ext>
            </a:extLst>
          </p:cNvPr>
          <p:cNvSpPr>
            <a:spLocks noChangeAspect="1"/>
          </p:cNvSpPr>
          <p:nvPr/>
        </p:nvSpPr>
        <p:spPr>
          <a:xfrm>
            <a:off x="1978137" y="2743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8302DE-5194-C948-A20A-5F387EC10E1C}"/>
              </a:ext>
            </a:extLst>
          </p:cNvPr>
          <p:cNvSpPr txBox="1"/>
          <p:nvPr/>
        </p:nvSpPr>
        <p:spPr>
          <a:xfrm>
            <a:off x="3419857" y="5029200"/>
            <a:ext cx="53399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X-PHYS</a:t>
            </a:r>
          </a:p>
        </p:txBody>
      </p:sp>
    </p:spTree>
    <p:extLst>
      <p:ext uri="{BB962C8B-B14F-4D97-AF65-F5344CB8AC3E}">
        <p14:creationId xmlns:p14="http://schemas.microsoft.com/office/powerpoint/2010/main" val="34658997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56327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 flipH="1">
            <a:off x="5175504" y="3081528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BCD33-F7D4-CF49-8F32-C15C733729EB}"/>
              </a:ext>
            </a:extLst>
          </p:cNvPr>
          <p:cNvSpPr txBox="1"/>
          <p:nvPr/>
        </p:nvSpPr>
        <p:spPr>
          <a:xfrm>
            <a:off x="611417" y="0"/>
            <a:ext cx="81460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4 existing </a:t>
            </a:r>
            <a:r>
              <a:rPr lang="en-US" sz="7200" b="1" dirty="0">
                <a:solidFill>
                  <a:srgbClr val="C00000"/>
                </a:solidFill>
              </a:rPr>
              <a:t>Do not use</a:t>
            </a:r>
            <a:endParaRPr lang="en-US" sz="7200" b="1" dirty="0">
              <a:solidFill>
                <a:srgbClr val="00B05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C12005C-6586-D740-B04A-B3E5BF04F84F}"/>
              </a:ext>
            </a:extLst>
          </p:cNvPr>
          <p:cNvSpPr>
            <a:spLocks noChangeAspect="1"/>
          </p:cNvSpPr>
          <p:nvPr/>
        </p:nvSpPr>
        <p:spPr>
          <a:xfrm>
            <a:off x="10204704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B5C6BD-3F51-D64F-88CB-8FAE16E3AA06}"/>
              </a:ext>
            </a:extLst>
          </p:cNvPr>
          <p:cNvSpPr>
            <a:spLocks noChangeAspect="1"/>
          </p:cNvSpPr>
          <p:nvPr/>
        </p:nvSpPr>
        <p:spPr>
          <a:xfrm>
            <a:off x="8375904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BA4FCDF-5137-C843-9B47-6AE20295CD92}"/>
              </a:ext>
            </a:extLst>
          </p:cNvPr>
          <p:cNvSpPr>
            <a:spLocks noChangeAspect="1"/>
          </p:cNvSpPr>
          <p:nvPr/>
        </p:nvSpPr>
        <p:spPr>
          <a:xfrm>
            <a:off x="10207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1F7F44B-A5E6-8742-89A4-599E2912E46D}"/>
              </a:ext>
            </a:extLst>
          </p:cNvPr>
          <p:cNvSpPr>
            <a:spLocks noChangeAspect="1"/>
          </p:cNvSpPr>
          <p:nvPr/>
        </p:nvSpPr>
        <p:spPr>
          <a:xfrm>
            <a:off x="2891006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14FEF9E-E9C8-934A-AEA0-DC9A80694686}"/>
              </a:ext>
            </a:extLst>
          </p:cNvPr>
          <p:cNvSpPr>
            <a:spLocks noChangeAspect="1"/>
          </p:cNvSpPr>
          <p:nvPr/>
        </p:nvSpPr>
        <p:spPr>
          <a:xfrm>
            <a:off x="10607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C1B24BE-FD62-8B4B-941F-809439981A21}"/>
              </a:ext>
            </a:extLst>
          </p:cNvPr>
          <p:cNvSpPr>
            <a:spLocks noChangeAspect="1"/>
          </p:cNvSpPr>
          <p:nvPr/>
        </p:nvSpPr>
        <p:spPr>
          <a:xfrm>
            <a:off x="19751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921DD93-D2EB-1C45-AD7D-B5D0544379A8}"/>
              </a:ext>
            </a:extLst>
          </p:cNvPr>
          <p:cNvSpPr>
            <a:spLocks noChangeAspect="1"/>
          </p:cNvSpPr>
          <p:nvPr/>
        </p:nvSpPr>
        <p:spPr>
          <a:xfrm rot="18900000">
            <a:off x="2886471" y="25146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E5666BE-DC8A-A74E-BAAA-B10442702790}"/>
              </a:ext>
            </a:extLst>
          </p:cNvPr>
          <p:cNvCxnSpPr>
            <a:cxnSpLocks/>
            <a:stCxn id="23" idx="2"/>
            <a:endCxn id="21" idx="7"/>
          </p:cNvCxnSpPr>
          <p:nvPr/>
        </p:nvCxnSpPr>
        <p:spPr>
          <a:xfrm flipH="1">
            <a:off x="2755593" y="3618378"/>
            <a:ext cx="398700" cy="401733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1A5B8BD1-6CE5-774A-A072-6791927A9E47}"/>
              </a:ext>
            </a:extLst>
          </p:cNvPr>
          <p:cNvSpPr>
            <a:spLocks noChangeAspect="1"/>
          </p:cNvSpPr>
          <p:nvPr/>
        </p:nvSpPr>
        <p:spPr>
          <a:xfrm>
            <a:off x="1066800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240A29-23E0-7E4D-B628-EDDA94180B47}"/>
              </a:ext>
            </a:extLst>
          </p:cNvPr>
          <p:cNvSpPr txBox="1"/>
          <p:nvPr/>
        </p:nvSpPr>
        <p:spPr>
          <a:xfrm>
            <a:off x="3457528" y="5029200"/>
            <a:ext cx="52645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X-DHAL</a:t>
            </a:r>
          </a:p>
        </p:txBody>
      </p:sp>
    </p:spTree>
    <p:extLst>
      <p:ext uri="{BB962C8B-B14F-4D97-AF65-F5344CB8AC3E}">
        <p14:creationId xmlns:p14="http://schemas.microsoft.com/office/powerpoint/2010/main" val="3700248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8137" y="2743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21103-9B67-E345-B0C9-3C1E59A4EC5C}"/>
              </a:ext>
            </a:extLst>
          </p:cNvPr>
          <p:cNvSpPr>
            <a:spLocks noChangeAspect="1"/>
          </p:cNvSpPr>
          <p:nvPr/>
        </p:nvSpPr>
        <p:spPr>
          <a:xfrm>
            <a:off x="9293337" y="2743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6282B0-352B-CB4C-9BCD-CEE56543BAB6}"/>
              </a:ext>
            </a:extLst>
          </p:cNvPr>
          <p:cNvSpPr>
            <a:spLocks noChangeAspect="1"/>
          </p:cNvSpPr>
          <p:nvPr/>
        </p:nvSpPr>
        <p:spPr>
          <a:xfrm>
            <a:off x="2892537" y="2743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9A5F9DD-3048-3746-9B99-F9ABD64C1B3B}"/>
              </a:ext>
            </a:extLst>
          </p:cNvPr>
          <p:cNvSpPr>
            <a:spLocks noChangeAspect="1"/>
          </p:cNvSpPr>
          <p:nvPr/>
        </p:nvSpPr>
        <p:spPr>
          <a:xfrm>
            <a:off x="7464537" y="2743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A89CEF-616F-3340-A042-97AADA673D9B}"/>
              </a:ext>
            </a:extLst>
          </p:cNvPr>
          <p:cNvSpPr txBox="1"/>
          <p:nvPr/>
        </p:nvSpPr>
        <p:spPr>
          <a:xfrm>
            <a:off x="3499119" y="5033202"/>
            <a:ext cx="51876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PHYS-2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E3B004-2F0E-4D48-9427-086E74B8B051}"/>
              </a:ext>
            </a:extLst>
          </p:cNvPr>
          <p:cNvSpPr txBox="1"/>
          <p:nvPr/>
        </p:nvSpPr>
        <p:spPr>
          <a:xfrm>
            <a:off x="611417" y="0"/>
            <a:ext cx="43220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C00000"/>
                </a:solidFill>
              </a:rPr>
              <a:t>Do not use</a:t>
            </a:r>
          </a:p>
        </p:txBody>
      </p:sp>
    </p:spTree>
    <p:extLst>
      <p:ext uri="{BB962C8B-B14F-4D97-AF65-F5344CB8AC3E}">
        <p14:creationId xmlns:p14="http://schemas.microsoft.com/office/powerpoint/2010/main" val="6026157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56327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 flipH="1">
            <a:off x="5175504" y="3081528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BCD33-F7D4-CF49-8F32-C15C733729EB}"/>
              </a:ext>
            </a:extLst>
          </p:cNvPr>
          <p:cNvSpPr txBox="1"/>
          <p:nvPr/>
        </p:nvSpPr>
        <p:spPr>
          <a:xfrm>
            <a:off x="611417" y="0"/>
            <a:ext cx="38002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4 existing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BA4FCDF-5137-C843-9B47-6AE20295CD92}"/>
              </a:ext>
            </a:extLst>
          </p:cNvPr>
          <p:cNvSpPr>
            <a:spLocks noChangeAspect="1"/>
          </p:cNvSpPr>
          <p:nvPr/>
        </p:nvSpPr>
        <p:spPr>
          <a:xfrm>
            <a:off x="10207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1F7F44B-A5E6-8742-89A4-599E2912E46D}"/>
              </a:ext>
            </a:extLst>
          </p:cNvPr>
          <p:cNvSpPr>
            <a:spLocks noChangeAspect="1"/>
          </p:cNvSpPr>
          <p:nvPr/>
        </p:nvSpPr>
        <p:spPr>
          <a:xfrm>
            <a:off x="2891006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14FEF9E-E9C8-934A-AEA0-DC9A80694686}"/>
              </a:ext>
            </a:extLst>
          </p:cNvPr>
          <p:cNvSpPr>
            <a:spLocks noChangeAspect="1"/>
          </p:cNvSpPr>
          <p:nvPr/>
        </p:nvSpPr>
        <p:spPr>
          <a:xfrm>
            <a:off x="10607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C1B24BE-FD62-8B4B-941F-809439981A21}"/>
              </a:ext>
            </a:extLst>
          </p:cNvPr>
          <p:cNvSpPr>
            <a:spLocks noChangeAspect="1"/>
          </p:cNvSpPr>
          <p:nvPr/>
        </p:nvSpPr>
        <p:spPr>
          <a:xfrm>
            <a:off x="19751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921DD93-D2EB-1C45-AD7D-B5D0544379A8}"/>
              </a:ext>
            </a:extLst>
          </p:cNvPr>
          <p:cNvSpPr>
            <a:spLocks noChangeAspect="1"/>
          </p:cNvSpPr>
          <p:nvPr/>
        </p:nvSpPr>
        <p:spPr>
          <a:xfrm rot="18900000">
            <a:off x="2886471" y="25146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E5666BE-DC8A-A74E-BAAA-B10442702790}"/>
              </a:ext>
            </a:extLst>
          </p:cNvPr>
          <p:cNvCxnSpPr>
            <a:cxnSpLocks/>
            <a:stCxn id="23" idx="2"/>
            <a:endCxn id="21" idx="7"/>
          </p:cNvCxnSpPr>
          <p:nvPr/>
        </p:nvCxnSpPr>
        <p:spPr>
          <a:xfrm flipH="1">
            <a:off x="2755593" y="3618378"/>
            <a:ext cx="398700" cy="401733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1A5B8BD1-6CE5-774A-A072-6791927A9E47}"/>
              </a:ext>
            </a:extLst>
          </p:cNvPr>
          <p:cNvSpPr>
            <a:spLocks noChangeAspect="1"/>
          </p:cNvSpPr>
          <p:nvPr/>
        </p:nvSpPr>
        <p:spPr>
          <a:xfrm>
            <a:off x="1066800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240A29-23E0-7E4D-B628-EDDA94180B47}"/>
              </a:ext>
            </a:extLst>
          </p:cNvPr>
          <p:cNvSpPr txBox="1"/>
          <p:nvPr/>
        </p:nvSpPr>
        <p:spPr>
          <a:xfrm>
            <a:off x="2841174" y="5029200"/>
            <a:ext cx="64972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X-DHAL-2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283FD16-446A-AB46-9C71-3568F220AD97}"/>
              </a:ext>
            </a:extLst>
          </p:cNvPr>
          <p:cNvSpPr>
            <a:spLocks noChangeAspect="1"/>
          </p:cNvSpPr>
          <p:nvPr/>
        </p:nvSpPr>
        <p:spPr>
          <a:xfrm flipH="1">
            <a:off x="10201671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332ABF0-597B-AE40-8C78-0D1D8977DCCA}"/>
              </a:ext>
            </a:extLst>
          </p:cNvPr>
          <p:cNvSpPr>
            <a:spLocks noChangeAspect="1"/>
          </p:cNvSpPr>
          <p:nvPr/>
        </p:nvSpPr>
        <p:spPr>
          <a:xfrm flipH="1">
            <a:off x="9287271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F0F9F03-CB0D-E641-97BD-F951F5ADB00B}"/>
              </a:ext>
            </a:extLst>
          </p:cNvPr>
          <p:cNvSpPr>
            <a:spLocks noChangeAspect="1"/>
          </p:cNvSpPr>
          <p:nvPr/>
        </p:nvSpPr>
        <p:spPr>
          <a:xfrm rot="2700000" flipH="1">
            <a:off x="7461504" y="25146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C6D8673-3195-3541-857D-ED835E1C4914}"/>
              </a:ext>
            </a:extLst>
          </p:cNvPr>
          <p:cNvCxnSpPr>
            <a:cxnSpLocks/>
            <a:stCxn id="28" idx="2"/>
            <a:endCxn id="27" idx="7"/>
          </p:cNvCxnSpPr>
          <p:nvPr/>
        </p:nvCxnSpPr>
        <p:spPr>
          <a:xfrm>
            <a:off x="9022482" y="3618378"/>
            <a:ext cx="398700" cy="401733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4998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56327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 flipH="1">
            <a:off x="5175504" y="3081528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BCD33-F7D4-CF49-8F32-C15C733729EB}"/>
              </a:ext>
            </a:extLst>
          </p:cNvPr>
          <p:cNvSpPr txBox="1"/>
          <p:nvPr/>
        </p:nvSpPr>
        <p:spPr>
          <a:xfrm>
            <a:off x="611417" y="0"/>
            <a:ext cx="65419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4 existing no-vac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BA4FCDF-5137-C843-9B47-6AE20295CD92}"/>
              </a:ext>
            </a:extLst>
          </p:cNvPr>
          <p:cNvSpPr>
            <a:spLocks noChangeAspect="1"/>
          </p:cNvSpPr>
          <p:nvPr/>
        </p:nvSpPr>
        <p:spPr>
          <a:xfrm>
            <a:off x="10207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1F7F44B-A5E6-8742-89A4-599E2912E46D}"/>
              </a:ext>
            </a:extLst>
          </p:cNvPr>
          <p:cNvSpPr>
            <a:spLocks noChangeAspect="1"/>
          </p:cNvSpPr>
          <p:nvPr/>
        </p:nvSpPr>
        <p:spPr>
          <a:xfrm>
            <a:off x="2891006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14FEF9E-E9C8-934A-AEA0-DC9A80694686}"/>
              </a:ext>
            </a:extLst>
          </p:cNvPr>
          <p:cNvSpPr>
            <a:spLocks noChangeAspect="1"/>
          </p:cNvSpPr>
          <p:nvPr/>
        </p:nvSpPr>
        <p:spPr>
          <a:xfrm>
            <a:off x="10607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C1B24BE-FD62-8B4B-941F-809439981A21}"/>
              </a:ext>
            </a:extLst>
          </p:cNvPr>
          <p:cNvSpPr>
            <a:spLocks noChangeAspect="1"/>
          </p:cNvSpPr>
          <p:nvPr/>
        </p:nvSpPr>
        <p:spPr>
          <a:xfrm>
            <a:off x="19751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921DD93-D2EB-1C45-AD7D-B5D0544379A8}"/>
              </a:ext>
            </a:extLst>
          </p:cNvPr>
          <p:cNvSpPr>
            <a:spLocks noChangeAspect="1"/>
          </p:cNvSpPr>
          <p:nvPr/>
        </p:nvSpPr>
        <p:spPr>
          <a:xfrm rot="18900000">
            <a:off x="2886471" y="25146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E5666BE-DC8A-A74E-BAAA-B10442702790}"/>
              </a:ext>
            </a:extLst>
          </p:cNvPr>
          <p:cNvCxnSpPr>
            <a:cxnSpLocks/>
            <a:stCxn id="23" idx="2"/>
            <a:endCxn id="21" idx="7"/>
          </p:cNvCxnSpPr>
          <p:nvPr/>
        </p:nvCxnSpPr>
        <p:spPr>
          <a:xfrm flipH="1">
            <a:off x="2755593" y="3618378"/>
            <a:ext cx="398700" cy="401733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1A5B8BD1-6CE5-774A-A072-6791927A9E47}"/>
              </a:ext>
            </a:extLst>
          </p:cNvPr>
          <p:cNvSpPr>
            <a:spLocks noChangeAspect="1"/>
          </p:cNvSpPr>
          <p:nvPr/>
        </p:nvSpPr>
        <p:spPr>
          <a:xfrm>
            <a:off x="1066800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240A29-23E0-7E4D-B628-EDDA94180B47}"/>
              </a:ext>
            </a:extLst>
          </p:cNvPr>
          <p:cNvSpPr txBox="1"/>
          <p:nvPr/>
        </p:nvSpPr>
        <p:spPr>
          <a:xfrm>
            <a:off x="2841174" y="5029200"/>
            <a:ext cx="64972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X-DHAL-2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283FD16-446A-AB46-9C71-3568F220AD97}"/>
              </a:ext>
            </a:extLst>
          </p:cNvPr>
          <p:cNvSpPr>
            <a:spLocks noChangeAspect="1"/>
          </p:cNvSpPr>
          <p:nvPr/>
        </p:nvSpPr>
        <p:spPr>
          <a:xfrm flipH="1">
            <a:off x="10201671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332ABF0-597B-AE40-8C78-0D1D8977DCCA}"/>
              </a:ext>
            </a:extLst>
          </p:cNvPr>
          <p:cNvSpPr>
            <a:spLocks noChangeAspect="1"/>
          </p:cNvSpPr>
          <p:nvPr/>
        </p:nvSpPr>
        <p:spPr>
          <a:xfrm flipH="1">
            <a:off x="9287271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F0F9F03-CB0D-E641-97BD-F951F5ADB00B}"/>
              </a:ext>
            </a:extLst>
          </p:cNvPr>
          <p:cNvSpPr>
            <a:spLocks noChangeAspect="1"/>
          </p:cNvSpPr>
          <p:nvPr/>
        </p:nvSpPr>
        <p:spPr>
          <a:xfrm rot="2700000" flipH="1">
            <a:off x="7461504" y="25146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C6D8673-3195-3541-857D-ED835E1C4914}"/>
              </a:ext>
            </a:extLst>
          </p:cNvPr>
          <p:cNvCxnSpPr>
            <a:cxnSpLocks/>
            <a:stCxn id="28" idx="2"/>
            <a:endCxn id="27" idx="7"/>
          </p:cNvCxnSpPr>
          <p:nvPr/>
        </p:nvCxnSpPr>
        <p:spPr>
          <a:xfrm>
            <a:off x="9022482" y="3618378"/>
            <a:ext cx="398700" cy="401733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4513180D-34F9-D34D-989B-47FCE4D2B68B}"/>
              </a:ext>
            </a:extLst>
          </p:cNvPr>
          <p:cNvSpPr>
            <a:spLocks noChangeAspect="1"/>
          </p:cNvSpPr>
          <p:nvPr/>
        </p:nvSpPr>
        <p:spPr>
          <a:xfrm>
            <a:off x="6553170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681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56327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BCD33-F7D4-CF49-8F32-C15C733729EB}"/>
              </a:ext>
            </a:extLst>
          </p:cNvPr>
          <p:cNvSpPr txBox="1"/>
          <p:nvPr/>
        </p:nvSpPr>
        <p:spPr>
          <a:xfrm>
            <a:off x="611417" y="0"/>
            <a:ext cx="81460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5 existing </a:t>
            </a:r>
            <a:r>
              <a:rPr lang="en-US" sz="7200" b="1" dirty="0">
                <a:solidFill>
                  <a:srgbClr val="C00000"/>
                </a:solidFill>
              </a:rPr>
              <a:t>Do not use</a:t>
            </a:r>
            <a:endParaRPr lang="en-US" sz="7200" b="1" dirty="0">
              <a:solidFill>
                <a:srgbClr val="00B05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C12005C-6586-D740-B04A-B3E5BF04F84F}"/>
              </a:ext>
            </a:extLst>
          </p:cNvPr>
          <p:cNvSpPr>
            <a:spLocks noChangeAspect="1"/>
          </p:cNvSpPr>
          <p:nvPr/>
        </p:nvSpPr>
        <p:spPr>
          <a:xfrm>
            <a:off x="10204704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B5C6BD-3F51-D64F-88CB-8FAE16E3AA06}"/>
              </a:ext>
            </a:extLst>
          </p:cNvPr>
          <p:cNvSpPr>
            <a:spLocks noChangeAspect="1"/>
          </p:cNvSpPr>
          <p:nvPr/>
        </p:nvSpPr>
        <p:spPr>
          <a:xfrm>
            <a:off x="8375904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BA4FCDF-5137-C843-9B47-6AE20295CD92}"/>
              </a:ext>
            </a:extLst>
          </p:cNvPr>
          <p:cNvSpPr>
            <a:spLocks noChangeAspect="1"/>
          </p:cNvSpPr>
          <p:nvPr/>
        </p:nvSpPr>
        <p:spPr>
          <a:xfrm>
            <a:off x="10207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1F7F44B-A5E6-8742-89A4-599E2912E46D}"/>
              </a:ext>
            </a:extLst>
          </p:cNvPr>
          <p:cNvSpPr>
            <a:spLocks noChangeAspect="1"/>
          </p:cNvSpPr>
          <p:nvPr/>
        </p:nvSpPr>
        <p:spPr>
          <a:xfrm>
            <a:off x="2891006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14FEF9E-E9C8-934A-AEA0-DC9A80694686}"/>
              </a:ext>
            </a:extLst>
          </p:cNvPr>
          <p:cNvSpPr>
            <a:spLocks noChangeAspect="1"/>
          </p:cNvSpPr>
          <p:nvPr/>
        </p:nvSpPr>
        <p:spPr>
          <a:xfrm>
            <a:off x="10607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A5B8BD1-6CE5-774A-A072-6791927A9E47}"/>
              </a:ext>
            </a:extLst>
          </p:cNvPr>
          <p:cNvSpPr>
            <a:spLocks noChangeAspect="1"/>
          </p:cNvSpPr>
          <p:nvPr/>
        </p:nvSpPr>
        <p:spPr>
          <a:xfrm>
            <a:off x="1066800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954D21A-E908-4042-A6D0-2718C8F48DC1}"/>
              </a:ext>
            </a:extLst>
          </p:cNvPr>
          <p:cNvGrpSpPr/>
          <p:nvPr/>
        </p:nvGrpSpPr>
        <p:grpSpPr>
          <a:xfrm flipH="1">
            <a:off x="3346704" y="1709928"/>
            <a:ext cx="2740167" cy="2286000"/>
            <a:chOff x="4264137" y="1709928"/>
            <a:chExt cx="2740167" cy="22860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17E0E34-5410-2F40-993E-43407237E1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4137" y="3081528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9431AE3-F6B3-0E48-B1A7-7E33DF2A4050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5175504" y="1709928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D9E70AE-A6D5-4548-9501-D7AE5AFE3067}"/>
                </a:ext>
              </a:extLst>
            </p:cNvPr>
            <p:cNvCxnSpPr>
              <a:cxnSpLocks/>
              <a:stCxn id="29" idx="2"/>
              <a:endCxn id="28" idx="7"/>
            </p:cNvCxnSpPr>
            <p:nvPr/>
          </p:nvCxnSpPr>
          <p:spPr>
            <a:xfrm flipH="1">
              <a:off x="5044626" y="2813706"/>
              <a:ext cx="398700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AEB862A-914D-264E-B0EF-C762D9173295}"/>
              </a:ext>
            </a:extLst>
          </p:cNvPr>
          <p:cNvSpPr txBox="1"/>
          <p:nvPr/>
        </p:nvSpPr>
        <p:spPr>
          <a:xfrm>
            <a:off x="3612218" y="5029200"/>
            <a:ext cx="49552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X-SING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5293CCC-1B38-BA4A-B976-816ACF06472E}"/>
              </a:ext>
            </a:extLst>
          </p:cNvPr>
          <p:cNvSpPr>
            <a:spLocks noChangeAspect="1"/>
          </p:cNvSpPr>
          <p:nvPr/>
        </p:nvSpPr>
        <p:spPr>
          <a:xfrm>
            <a:off x="19751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552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56327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BCD33-F7D4-CF49-8F32-C15C733729EB}"/>
              </a:ext>
            </a:extLst>
          </p:cNvPr>
          <p:cNvSpPr txBox="1"/>
          <p:nvPr/>
        </p:nvSpPr>
        <p:spPr>
          <a:xfrm>
            <a:off x="611417" y="0"/>
            <a:ext cx="81460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6 existing </a:t>
            </a:r>
            <a:r>
              <a:rPr lang="en-US" sz="7200" b="1" dirty="0">
                <a:solidFill>
                  <a:srgbClr val="C00000"/>
                </a:solidFill>
              </a:rPr>
              <a:t>Do not use</a:t>
            </a:r>
            <a:endParaRPr lang="en-US" sz="7200" b="1" dirty="0">
              <a:solidFill>
                <a:srgbClr val="00B05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C12005C-6586-D740-B04A-B3E5BF04F84F}"/>
              </a:ext>
            </a:extLst>
          </p:cNvPr>
          <p:cNvSpPr>
            <a:spLocks noChangeAspect="1"/>
          </p:cNvSpPr>
          <p:nvPr/>
        </p:nvSpPr>
        <p:spPr>
          <a:xfrm>
            <a:off x="10204704" y="2743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B5C6BD-3F51-D64F-88CB-8FAE16E3AA06}"/>
              </a:ext>
            </a:extLst>
          </p:cNvPr>
          <p:cNvSpPr>
            <a:spLocks noChangeAspect="1"/>
          </p:cNvSpPr>
          <p:nvPr/>
        </p:nvSpPr>
        <p:spPr>
          <a:xfrm>
            <a:off x="8375904" y="2743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BA4FCDF-5137-C843-9B47-6AE20295CD92}"/>
              </a:ext>
            </a:extLst>
          </p:cNvPr>
          <p:cNvSpPr>
            <a:spLocks noChangeAspect="1"/>
          </p:cNvSpPr>
          <p:nvPr/>
        </p:nvSpPr>
        <p:spPr>
          <a:xfrm>
            <a:off x="10207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1F7F44B-A5E6-8742-89A4-599E2912E46D}"/>
              </a:ext>
            </a:extLst>
          </p:cNvPr>
          <p:cNvSpPr>
            <a:spLocks noChangeAspect="1"/>
          </p:cNvSpPr>
          <p:nvPr/>
        </p:nvSpPr>
        <p:spPr>
          <a:xfrm>
            <a:off x="2891006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14FEF9E-E9C8-934A-AEA0-DC9A80694686}"/>
              </a:ext>
            </a:extLst>
          </p:cNvPr>
          <p:cNvSpPr>
            <a:spLocks noChangeAspect="1"/>
          </p:cNvSpPr>
          <p:nvPr/>
        </p:nvSpPr>
        <p:spPr>
          <a:xfrm>
            <a:off x="10607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A5B8BD1-6CE5-774A-A072-6791927A9E47}"/>
              </a:ext>
            </a:extLst>
          </p:cNvPr>
          <p:cNvSpPr>
            <a:spLocks noChangeAspect="1"/>
          </p:cNvSpPr>
          <p:nvPr/>
        </p:nvSpPr>
        <p:spPr>
          <a:xfrm>
            <a:off x="1066800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954D21A-E908-4042-A6D0-2718C8F48DC1}"/>
              </a:ext>
            </a:extLst>
          </p:cNvPr>
          <p:cNvGrpSpPr/>
          <p:nvPr/>
        </p:nvGrpSpPr>
        <p:grpSpPr>
          <a:xfrm flipH="1">
            <a:off x="3346704" y="1709928"/>
            <a:ext cx="2740167" cy="2286000"/>
            <a:chOff x="4264137" y="1709928"/>
            <a:chExt cx="2740167" cy="22860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17E0E34-5410-2F40-993E-43407237E1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4137" y="3081528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9431AE3-F6B3-0E48-B1A7-7E33DF2A4050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5175504" y="1709928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D9E70AE-A6D5-4548-9501-D7AE5AFE3067}"/>
                </a:ext>
              </a:extLst>
            </p:cNvPr>
            <p:cNvCxnSpPr>
              <a:cxnSpLocks/>
              <a:stCxn id="29" idx="2"/>
              <a:endCxn id="28" idx="7"/>
            </p:cNvCxnSpPr>
            <p:nvPr/>
          </p:nvCxnSpPr>
          <p:spPr>
            <a:xfrm flipH="1">
              <a:off x="5044626" y="2813706"/>
              <a:ext cx="398700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AEB862A-914D-264E-B0EF-C762D9173295}"/>
              </a:ext>
            </a:extLst>
          </p:cNvPr>
          <p:cNvSpPr txBox="1"/>
          <p:nvPr/>
        </p:nvSpPr>
        <p:spPr>
          <a:xfrm>
            <a:off x="2803504" y="5029200"/>
            <a:ext cx="65726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X-PHYS-2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5293CCC-1B38-BA4A-B976-816ACF06472E}"/>
              </a:ext>
            </a:extLst>
          </p:cNvPr>
          <p:cNvSpPr>
            <a:spLocks noChangeAspect="1"/>
          </p:cNvSpPr>
          <p:nvPr/>
        </p:nvSpPr>
        <p:spPr>
          <a:xfrm>
            <a:off x="19751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036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56327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BCD33-F7D4-CF49-8F32-C15C733729EB}"/>
              </a:ext>
            </a:extLst>
          </p:cNvPr>
          <p:cNvSpPr txBox="1"/>
          <p:nvPr/>
        </p:nvSpPr>
        <p:spPr>
          <a:xfrm>
            <a:off x="611417" y="0"/>
            <a:ext cx="38002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7 existing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1F7F44B-A5E6-8742-89A4-599E2912E46D}"/>
              </a:ext>
            </a:extLst>
          </p:cNvPr>
          <p:cNvSpPr>
            <a:spLocks noChangeAspect="1"/>
          </p:cNvSpPr>
          <p:nvPr/>
        </p:nvSpPr>
        <p:spPr>
          <a:xfrm>
            <a:off x="2891006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954D21A-E908-4042-A6D0-2718C8F48DC1}"/>
              </a:ext>
            </a:extLst>
          </p:cNvPr>
          <p:cNvGrpSpPr/>
          <p:nvPr/>
        </p:nvGrpSpPr>
        <p:grpSpPr>
          <a:xfrm flipH="1">
            <a:off x="3346704" y="1709928"/>
            <a:ext cx="2740167" cy="2286000"/>
            <a:chOff x="4264137" y="1709928"/>
            <a:chExt cx="2740167" cy="22860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17E0E34-5410-2F40-993E-43407237E1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4137" y="3081528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9431AE3-F6B3-0E48-B1A7-7E33DF2A4050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5175504" y="1709928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D9E70AE-A6D5-4548-9501-D7AE5AFE3067}"/>
                </a:ext>
              </a:extLst>
            </p:cNvPr>
            <p:cNvCxnSpPr>
              <a:cxnSpLocks/>
              <a:stCxn id="29" idx="2"/>
              <a:endCxn id="28" idx="7"/>
            </p:cNvCxnSpPr>
            <p:nvPr/>
          </p:nvCxnSpPr>
          <p:spPr>
            <a:xfrm flipH="1">
              <a:off x="5044626" y="2813706"/>
              <a:ext cx="398700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AEB862A-914D-264E-B0EF-C762D9173295}"/>
              </a:ext>
            </a:extLst>
          </p:cNvPr>
          <p:cNvSpPr txBox="1"/>
          <p:nvPr/>
        </p:nvSpPr>
        <p:spPr>
          <a:xfrm>
            <a:off x="3612220" y="5029200"/>
            <a:ext cx="49552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X-SING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98DA56C-CA1B-1248-AEB6-C68F60B07870}"/>
              </a:ext>
            </a:extLst>
          </p:cNvPr>
          <p:cNvSpPr>
            <a:spLocks noChangeAspect="1"/>
          </p:cNvSpPr>
          <p:nvPr/>
        </p:nvSpPr>
        <p:spPr>
          <a:xfrm flipH="1">
            <a:off x="10201671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BAE8304-FDD0-A74F-9F0E-6F044FA6BFB4}"/>
              </a:ext>
            </a:extLst>
          </p:cNvPr>
          <p:cNvSpPr>
            <a:spLocks noChangeAspect="1"/>
          </p:cNvSpPr>
          <p:nvPr/>
        </p:nvSpPr>
        <p:spPr>
          <a:xfrm flipH="1">
            <a:off x="9287271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4EC1C0A-DB04-0846-B7C2-87CE9B0A42CA}"/>
              </a:ext>
            </a:extLst>
          </p:cNvPr>
          <p:cNvSpPr>
            <a:spLocks noChangeAspect="1"/>
          </p:cNvSpPr>
          <p:nvPr/>
        </p:nvSpPr>
        <p:spPr>
          <a:xfrm rot="2700000" flipH="1">
            <a:off x="7461504" y="25146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F1D1E37-2FBB-214A-8461-F4198F2C9ED0}"/>
              </a:ext>
            </a:extLst>
          </p:cNvPr>
          <p:cNvCxnSpPr>
            <a:cxnSpLocks/>
            <a:stCxn id="36" idx="2"/>
            <a:endCxn id="35" idx="7"/>
          </p:cNvCxnSpPr>
          <p:nvPr/>
        </p:nvCxnSpPr>
        <p:spPr>
          <a:xfrm>
            <a:off x="9022482" y="3618378"/>
            <a:ext cx="398700" cy="401733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12E7F083-DD42-1248-BE3B-C83A82BF0738}"/>
              </a:ext>
            </a:extLst>
          </p:cNvPr>
          <p:cNvSpPr>
            <a:spLocks noChangeAspect="1"/>
          </p:cNvSpPr>
          <p:nvPr/>
        </p:nvSpPr>
        <p:spPr>
          <a:xfrm flipH="1">
            <a:off x="10195575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EE2C386-9EA7-3C4C-A83F-D61DDBE4C94D}"/>
              </a:ext>
            </a:extLst>
          </p:cNvPr>
          <p:cNvSpPr>
            <a:spLocks noChangeAspect="1"/>
          </p:cNvSpPr>
          <p:nvPr/>
        </p:nvSpPr>
        <p:spPr>
          <a:xfrm>
            <a:off x="10607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A3F7C60-D3E8-0447-9070-D4EF7C329A3A}"/>
              </a:ext>
            </a:extLst>
          </p:cNvPr>
          <p:cNvSpPr>
            <a:spLocks noChangeAspect="1"/>
          </p:cNvSpPr>
          <p:nvPr/>
        </p:nvSpPr>
        <p:spPr>
          <a:xfrm>
            <a:off x="1066800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64084E8-3013-A747-B2E6-E1202F57BF4A}"/>
              </a:ext>
            </a:extLst>
          </p:cNvPr>
          <p:cNvSpPr>
            <a:spLocks noChangeAspect="1"/>
          </p:cNvSpPr>
          <p:nvPr/>
        </p:nvSpPr>
        <p:spPr>
          <a:xfrm>
            <a:off x="19751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227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56327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BCD33-F7D4-CF49-8F32-C15C733729EB}"/>
              </a:ext>
            </a:extLst>
          </p:cNvPr>
          <p:cNvSpPr txBox="1"/>
          <p:nvPr/>
        </p:nvSpPr>
        <p:spPr>
          <a:xfrm>
            <a:off x="611417" y="0"/>
            <a:ext cx="65419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7 existing no-vac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1F7F44B-A5E6-8742-89A4-599E2912E46D}"/>
              </a:ext>
            </a:extLst>
          </p:cNvPr>
          <p:cNvSpPr>
            <a:spLocks noChangeAspect="1"/>
          </p:cNvSpPr>
          <p:nvPr/>
        </p:nvSpPr>
        <p:spPr>
          <a:xfrm>
            <a:off x="2891006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954D21A-E908-4042-A6D0-2718C8F48DC1}"/>
              </a:ext>
            </a:extLst>
          </p:cNvPr>
          <p:cNvGrpSpPr/>
          <p:nvPr/>
        </p:nvGrpSpPr>
        <p:grpSpPr>
          <a:xfrm flipH="1">
            <a:off x="3346704" y="1709928"/>
            <a:ext cx="2740167" cy="2286000"/>
            <a:chOff x="4264137" y="1709928"/>
            <a:chExt cx="2740167" cy="22860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17E0E34-5410-2F40-993E-43407237E1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4137" y="3081528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9431AE3-F6B3-0E48-B1A7-7E33DF2A4050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5175504" y="1709928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D9E70AE-A6D5-4548-9501-D7AE5AFE3067}"/>
                </a:ext>
              </a:extLst>
            </p:cNvPr>
            <p:cNvCxnSpPr>
              <a:cxnSpLocks/>
              <a:stCxn id="29" idx="2"/>
              <a:endCxn id="28" idx="7"/>
            </p:cNvCxnSpPr>
            <p:nvPr/>
          </p:nvCxnSpPr>
          <p:spPr>
            <a:xfrm flipH="1">
              <a:off x="5044626" y="2813706"/>
              <a:ext cx="398700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AEB862A-914D-264E-B0EF-C762D9173295}"/>
              </a:ext>
            </a:extLst>
          </p:cNvPr>
          <p:cNvSpPr txBox="1"/>
          <p:nvPr/>
        </p:nvSpPr>
        <p:spPr>
          <a:xfrm>
            <a:off x="3612220" y="5029200"/>
            <a:ext cx="49552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X-SING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98DA56C-CA1B-1248-AEB6-C68F60B07870}"/>
              </a:ext>
            </a:extLst>
          </p:cNvPr>
          <p:cNvSpPr>
            <a:spLocks noChangeAspect="1"/>
          </p:cNvSpPr>
          <p:nvPr/>
        </p:nvSpPr>
        <p:spPr>
          <a:xfrm flipH="1">
            <a:off x="10201671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BAE8304-FDD0-A74F-9F0E-6F044FA6BFB4}"/>
              </a:ext>
            </a:extLst>
          </p:cNvPr>
          <p:cNvSpPr>
            <a:spLocks noChangeAspect="1"/>
          </p:cNvSpPr>
          <p:nvPr/>
        </p:nvSpPr>
        <p:spPr>
          <a:xfrm flipH="1">
            <a:off x="9287271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4EC1C0A-DB04-0846-B7C2-87CE9B0A42CA}"/>
              </a:ext>
            </a:extLst>
          </p:cNvPr>
          <p:cNvSpPr>
            <a:spLocks noChangeAspect="1"/>
          </p:cNvSpPr>
          <p:nvPr/>
        </p:nvSpPr>
        <p:spPr>
          <a:xfrm rot="2700000" flipH="1">
            <a:off x="7461504" y="25146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F1D1E37-2FBB-214A-8461-F4198F2C9ED0}"/>
              </a:ext>
            </a:extLst>
          </p:cNvPr>
          <p:cNvCxnSpPr>
            <a:cxnSpLocks/>
            <a:stCxn id="36" idx="2"/>
            <a:endCxn id="35" idx="7"/>
          </p:cNvCxnSpPr>
          <p:nvPr/>
        </p:nvCxnSpPr>
        <p:spPr>
          <a:xfrm>
            <a:off x="9022482" y="3618378"/>
            <a:ext cx="398700" cy="401733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12E7F083-DD42-1248-BE3B-C83A82BF0738}"/>
              </a:ext>
            </a:extLst>
          </p:cNvPr>
          <p:cNvSpPr>
            <a:spLocks noChangeAspect="1"/>
          </p:cNvSpPr>
          <p:nvPr/>
        </p:nvSpPr>
        <p:spPr>
          <a:xfrm flipH="1">
            <a:off x="10195575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EE2C386-9EA7-3C4C-A83F-D61DDBE4C94D}"/>
              </a:ext>
            </a:extLst>
          </p:cNvPr>
          <p:cNvSpPr>
            <a:spLocks noChangeAspect="1"/>
          </p:cNvSpPr>
          <p:nvPr/>
        </p:nvSpPr>
        <p:spPr>
          <a:xfrm>
            <a:off x="10607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A3F7C60-D3E8-0447-9070-D4EF7C329A3A}"/>
              </a:ext>
            </a:extLst>
          </p:cNvPr>
          <p:cNvSpPr>
            <a:spLocks noChangeAspect="1"/>
          </p:cNvSpPr>
          <p:nvPr/>
        </p:nvSpPr>
        <p:spPr>
          <a:xfrm>
            <a:off x="1066800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64084E8-3013-A747-B2E6-E1202F57BF4A}"/>
              </a:ext>
            </a:extLst>
          </p:cNvPr>
          <p:cNvSpPr>
            <a:spLocks noChangeAspect="1"/>
          </p:cNvSpPr>
          <p:nvPr/>
        </p:nvSpPr>
        <p:spPr>
          <a:xfrm>
            <a:off x="19751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E1C06D-9D43-8E4E-9F2B-D81985DE367C}"/>
              </a:ext>
            </a:extLst>
          </p:cNvPr>
          <p:cNvSpPr>
            <a:spLocks noChangeAspect="1"/>
          </p:cNvSpPr>
          <p:nvPr/>
        </p:nvSpPr>
        <p:spPr>
          <a:xfrm>
            <a:off x="6553170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341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61A989A-2D15-344A-AD32-6AD913D67CFC}"/>
              </a:ext>
            </a:extLst>
          </p:cNvPr>
          <p:cNvGrpSpPr/>
          <p:nvPr/>
        </p:nvGrpSpPr>
        <p:grpSpPr>
          <a:xfrm>
            <a:off x="3813048" y="1252728"/>
            <a:ext cx="4114800" cy="2743200"/>
            <a:chOff x="4261104" y="2057400"/>
            <a:chExt cx="4114800" cy="27432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5DDD681-1416-9146-A3A3-9545C5A59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5737" y="38862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36282B0-352B-CB4C-9BCD-CEE56543BAB6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803904" y="25146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9A5F9DD-3048-3746-9B99-F9ABD64C1B3B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6547104" y="25146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5C02013-2809-A44C-A3DD-666A9E468C1E}"/>
                </a:ext>
              </a:extLst>
            </p:cNvPr>
            <p:cNvCxnSpPr>
              <a:stCxn id="54" idx="2"/>
              <a:endCxn id="48" idx="7"/>
            </p:cNvCxnSpPr>
            <p:nvPr/>
          </p:nvCxnSpPr>
          <p:spPr>
            <a:xfrm flipH="1">
              <a:off x="6416226" y="3618378"/>
              <a:ext cx="398700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F1EBBFE-9E8D-C743-921E-995285362441}"/>
                </a:ext>
              </a:extLst>
            </p:cNvPr>
            <p:cNvCxnSpPr>
              <a:cxnSpLocks/>
              <a:stCxn id="4" idx="6"/>
              <a:endCxn id="48" idx="1"/>
            </p:cNvCxnSpPr>
            <p:nvPr/>
          </p:nvCxnSpPr>
          <p:spPr>
            <a:xfrm>
              <a:off x="5364882" y="3618378"/>
              <a:ext cx="404766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3730753" y="5033202"/>
            <a:ext cx="47243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38002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8 existing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C7D87E1-C756-E640-8A17-1B2253758FFE}"/>
              </a:ext>
            </a:extLst>
          </p:cNvPr>
          <p:cNvSpPr>
            <a:spLocks noChangeAspect="1"/>
          </p:cNvSpPr>
          <p:nvPr/>
        </p:nvSpPr>
        <p:spPr>
          <a:xfrm flipH="1">
            <a:off x="10201671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07B16F1-DA42-7842-89A4-939204A9DDC5}"/>
              </a:ext>
            </a:extLst>
          </p:cNvPr>
          <p:cNvSpPr>
            <a:spLocks noChangeAspect="1"/>
          </p:cNvSpPr>
          <p:nvPr/>
        </p:nvSpPr>
        <p:spPr>
          <a:xfrm flipH="1">
            <a:off x="10195575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DCEE7C-A806-6444-9C08-6CBFF79727B5}"/>
              </a:ext>
            </a:extLst>
          </p:cNvPr>
          <p:cNvSpPr>
            <a:spLocks noChangeAspect="1"/>
          </p:cNvSpPr>
          <p:nvPr/>
        </p:nvSpPr>
        <p:spPr>
          <a:xfrm>
            <a:off x="10607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218A45-2832-6D4E-B211-69A697C21443}"/>
              </a:ext>
            </a:extLst>
          </p:cNvPr>
          <p:cNvSpPr>
            <a:spLocks noChangeAspect="1"/>
          </p:cNvSpPr>
          <p:nvPr/>
        </p:nvSpPr>
        <p:spPr>
          <a:xfrm>
            <a:off x="1066800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615616B-E4CC-F148-A816-45461FCC42EC}"/>
              </a:ext>
            </a:extLst>
          </p:cNvPr>
          <p:cNvSpPr>
            <a:spLocks noChangeAspect="1"/>
          </p:cNvSpPr>
          <p:nvPr/>
        </p:nvSpPr>
        <p:spPr>
          <a:xfrm>
            <a:off x="56327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359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61A989A-2D15-344A-AD32-6AD913D67CFC}"/>
              </a:ext>
            </a:extLst>
          </p:cNvPr>
          <p:cNvGrpSpPr/>
          <p:nvPr/>
        </p:nvGrpSpPr>
        <p:grpSpPr>
          <a:xfrm>
            <a:off x="3813048" y="1252728"/>
            <a:ext cx="4114800" cy="2743200"/>
            <a:chOff x="4261104" y="2057400"/>
            <a:chExt cx="4114800" cy="27432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5DDD681-1416-9146-A3A3-9545C5A59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5737" y="38862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36282B0-352B-CB4C-9BCD-CEE56543BAB6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803904" y="25146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9A5F9DD-3048-3746-9B99-F9ABD64C1B3B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6547104" y="25146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5C02013-2809-A44C-A3DD-666A9E468C1E}"/>
                </a:ext>
              </a:extLst>
            </p:cNvPr>
            <p:cNvCxnSpPr>
              <a:stCxn id="54" idx="2"/>
              <a:endCxn id="48" idx="7"/>
            </p:cNvCxnSpPr>
            <p:nvPr/>
          </p:nvCxnSpPr>
          <p:spPr>
            <a:xfrm flipH="1">
              <a:off x="6416226" y="3618378"/>
              <a:ext cx="398700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F1EBBFE-9E8D-C743-921E-995285362441}"/>
                </a:ext>
              </a:extLst>
            </p:cNvPr>
            <p:cNvCxnSpPr>
              <a:cxnSpLocks/>
              <a:stCxn id="4" idx="6"/>
              <a:endCxn id="48" idx="1"/>
            </p:cNvCxnSpPr>
            <p:nvPr/>
          </p:nvCxnSpPr>
          <p:spPr>
            <a:xfrm>
              <a:off x="5364882" y="3618378"/>
              <a:ext cx="404766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3730753" y="5033202"/>
            <a:ext cx="47243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65419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8 existing no-vac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C7D87E1-C756-E640-8A17-1B2253758FFE}"/>
              </a:ext>
            </a:extLst>
          </p:cNvPr>
          <p:cNvSpPr>
            <a:spLocks noChangeAspect="1"/>
          </p:cNvSpPr>
          <p:nvPr/>
        </p:nvSpPr>
        <p:spPr>
          <a:xfrm flipH="1">
            <a:off x="10201671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07B16F1-DA42-7842-89A4-939204A9DDC5}"/>
              </a:ext>
            </a:extLst>
          </p:cNvPr>
          <p:cNvSpPr>
            <a:spLocks noChangeAspect="1"/>
          </p:cNvSpPr>
          <p:nvPr/>
        </p:nvSpPr>
        <p:spPr>
          <a:xfrm flipH="1">
            <a:off x="10195575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DCEE7C-A806-6444-9C08-6CBFF79727B5}"/>
              </a:ext>
            </a:extLst>
          </p:cNvPr>
          <p:cNvSpPr>
            <a:spLocks noChangeAspect="1"/>
          </p:cNvSpPr>
          <p:nvPr/>
        </p:nvSpPr>
        <p:spPr>
          <a:xfrm>
            <a:off x="10607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218A45-2832-6D4E-B211-69A697C21443}"/>
              </a:ext>
            </a:extLst>
          </p:cNvPr>
          <p:cNvSpPr>
            <a:spLocks noChangeAspect="1"/>
          </p:cNvSpPr>
          <p:nvPr/>
        </p:nvSpPr>
        <p:spPr>
          <a:xfrm>
            <a:off x="1066800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615616B-E4CC-F148-A816-45461FCC42EC}"/>
              </a:ext>
            </a:extLst>
          </p:cNvPr>
          <p:cNvSpPr>
            <a:spLocks noChangeAspect="1"/>
          </p:cNvSpPr>
          <p:nvPr/>
        </p:nvSpPr>
        <p:spPr>
          <a:xfrm>
            <a:off x="56327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315630F-07E7-404B-A3E8-1D09545510A7}"/>
              </a:ext>
            </a:extLst>
          </p:cNvPr>
          <p:cNvSpPr>
            <a:spLocks noChangeAspect="1"/>
          </p:cNvSpPr>
          <p:nvPr/>
        </p:nvSpPr>
        <p:spPr>
          <a:xfrm>
            <a:off x="6553170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879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3692279" y="5033202"/>
            <a:ext cx="48013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37930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9 existing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EF0A14C-75DB-344C-8DB6-55EACC694B77}"/>
              </a:ext>
            </a:extLst>
          </p:cNvPr>
          <p:cNvGrpSpPr/>
          <p:nvPr/>
        </p:nvGrpSpPr>
        <p:grpSpPr>
          <a:xfrm>
            <a:off x="3657600" y="1499616"/>
            <a:ext cx="3976399" cy="2502059"/>
            <a:chOff x="4097124" y="2298541"/>
            <a:chExt cx="3976399" cy="2502059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5DDD681-1416-9146-A3A3-9545C5A59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5737" y="38862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36282B0-352B-CB4C-9BCD-CEE56543BAB6}"/>
                </a:ext>
              </a:extLst>
            </p:cNvPr>
            <p:cNvSpPr>
              <a:spLocks noChangeAspect="1"/>
            </p:cNvSpPr>
            <p:nvPr/>
          </p:nvSpPr>
          <p:spPr>
            <a:xfrm rot="2160000">
              <a:off x="4097124" y="2298541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9A5F9DD-3048-3746-9B99-F9ABD64C1B3B}"/>
                </a:ext>
              </a:extLst>
            </p:cNvPr>
            <p:cNvSpPr>
              <a:spLocks noChangeAspect="1"/>
            </p:cNvSpPr>
            <p:nvPr/>
          </p:nvSpPr>
          <p:spPr>
            <a:xfrm rot="19440000">
              <a:off x="6244723" y="2298541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8255D25-16A5-5E4E-AB8D-BDF21E5C62C1}"/>
                </a:ext>
              </a:extLst>
            </p:cNvPr>
            <p:cNvCxnSpPr>
              <a:cxnSpLocks/>
              <a:stCxn id="54" idx="2"/>
              <a:endCxn id="4" idx="6"/>
            </p:cNvCxnSpPr>
            <p:nvPr/>
          </p:nvCxnSpPr>
          <p:spPr>
            <a:xfrm flipH="1">
              <a:off x="5751289" y="3293212"/>
              <a:ext cx="668069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4D58966-9D75-A448-A0F6-BEFB13204FCE}"/>
                </a:ext>
              </a:extLst>
            </p:cNvPr>
            <p:cNvCxnSpPr>
              <a:cxnSpLocks/>
              <a:stCxn id="54" idx="2"/>
              <a:endCxn id="48" idx="7"/>
            </p:cNvCxnSpPr>
            <p:nvPr/>
          </p:nvCxnSpPr>
          <p:spPr>
            <a:xfrm flipH="1">
              <a:off x="6416226" y="3293212"/>
              <a:ext cx="3132" cy="726899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2D9D192-CD3A-4A4F-8F2D-9C91D17B93AE}"/>
                </a:ext>
              </a:extLst>
            </p:cNvPr>
            <p:cNvCxnSpPr>
              <a:cxnSpLocks/>
              <a:stCxn id="4" idx="6"/>
              <a:endCxn id="48" idx="1"/>
            </p:cNvCxnSpPr>
            <p:nvPr/>
          </p:nvCxnSpPr>
          <p:spPr>
            <a:xfrm>
              <a:off x="5751289" y="3293212"/>
              <a:ext cx="18359" cy="726899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216A58F9-7A98-2D43-B35B-E1C5688BFF8A}"/>
              </a:ext>
            </a:extLst>
          </p:cNvPr>
          <p:cNvSpPr>
            <a:spLocks noChangeAspect="1"/>
          </p:cNvSpPr>
          <p:nvPr/>
        </p:nvSpPr>
        <p:spPr>
          <a:xfrm flipH="1">
            <a:off x="10201671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6DE42B-7AF0-FF41-8FAA-42506F4C5423}"/>
              </a:ext>
            </a:extLst>
          </p:cNvPr>
          <p:cNvSpPr>
            <a:spLocks noChangeAspect="1"/>
          </p:cNvSpPr>
          <p:nvPr/>
        </p:nvSpPr>
        <p:spPr>
          <a:xfrm flipH="1">
            <a:off x="10195575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BA80988-FFCE-2348-AA7B-0E24F29C33A8}"/>
              </a:ext>
            </a:extLst>
          </p:cNvPr>
          <p:cNvSpPr>
            <a:spLocks noChangeAspect="1"/>
          </p:cNvSpPr>
          <p:nvPr/>
        </p:nvSpPr>
        <p:spPr>
          <a:xfrm>
            <a:off x="10607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01926F2-6185-3E45-97D8-C3A2170D5FBD}"/>
              </a:ext>
            </a:extLst>
          </p:cNvPr>
          <p:cNvSpPr>
            <a:spLocks noChangeAspect="1"/>
          </p:cNvSpPr>
          <p:nvPr/>
        </p:nvSpPr>
        <p:spPr>
          <a:xfrm>
            <a:off x="1066800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FE668D3-06FF-B247-B0B2-88F62B436DCA}"/>
              </a:ext>
            </a:extLst>
          </p:cNvPr>
          <p:cNvSpPr>
            <a:spLocks noChangeAspect="1"/>
          </p:cNvSpPr>
          <p:nvPr/>
        </p:nvSpPr>
        <p:spPr>
          <a:xfrm>
            <a:off x="56327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592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3692279" y="5033202"/>
            <a:ext cx="48013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65419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9 existing no-vac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EF0A14C-75DB-344C-8DB6-55EACC694B77}"/>
              </a:ext>
            </a:extLst>
          </p:cNvPr>
          <p:cNvGrpSpPr/>
          <p:nvPr/>
        </p:nvGrpSpPr>
        <p:grpSpPr>
          <a:xfrm>
            <a:off x="3657600" y="1499616"/>
            <a:ext cx="3976399" cy="2502059"/>
            <a:chOff x="4097124" y="2298541"/>
            <a:chExt cx="3976399" cy="2502059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5DDD681-1416-9146-A3A3-9545C5A59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5737" y="38862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36282B0-352B-CB4C-9BCD-CEE56543BAB6}"/>
                </a:ext>
              </a:extLst>
            </p:cNvPr>
            <p:cNvSpPr>
              <a:spLocks noChangeAspect="1"/>
            </p:cNvSpPr>
            <p:nvPr/>
          </p:nvSpPr>
          <p:spPr>
            <a:xfrm rot="2160000">
              <a:off x="4097124" y="2298541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9A5F9DD-3048-3746-9B99-F9ABD64C1B3B}"/>
                </a:ext>
              </a:extLst>
            </p:cNvPr>
            <p:cNvSpPr>
              <a:spLocks noChangeAspect="1"/>
            </p:cNvSpPr>
            <p:nvPr/>
          </p:nvSpPr>
          <p:spPr>
            <a:xfrm rot="19440000">
              <a:off x="6244723" y="2298541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8255D25-16A5-5E4E-AB8D-BDF21E5C62C1}"/>
                </a:ext>
              </a:extLst>
            </p:cNvPr>
            <p:cNvCxnSpPr>
              <a:cxnSpLocks/>
              <a:stCxn id="54" idx="2"/>
              <a:endCxn id="4" idx="6"/>
            </p:cNvCxnSpPr>
            <p:nvPr/>
          </p:nvCxnSpPr>
          <p:spPr>
            <a:xfrm flipH="1">
              <a:off x="5751289" y="3293212"/>
              <a:ext cx="668069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4D58966-9D75-A448-A0F6-BEFB13204FCE}"/>
                </a:ext>
              </a:extLst>
            </p:cNvPr>
            <p:cNvCxnSpPr>
              <a:cxnSpLocks/>
              <a:stCxn id="54" idx="2"/>
              <a:endCxn id="48" idx="7"/>
            </p:cNvCxnSpPr>
            <p:nvPr/>
          </p:nvCxnSpPr>
          <p:spPr>
            <a:xfrm flipH="1">
              <a:off x="6416226" y="3293212"/>
              <a:ext cx="3132" cy="726899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2D9D192-CD3A-4A4F-8F2D-9C91D17B93AE}"/>
                </a:ext>
              </a:extLst>
            </p:cNvPr>
            <p:cNvCxnSpPr>
              <a:cxnSpLocks/>
              <a:stCxn id="4" idx="6"/>
              <a:endCxn id="48" idx="1"/>
            </p:cNvCxnSpPr>
            <p:nvPr/>
          </p:nvCxnSpPr>
          <p:spPr>
            <a:xfrm>
              <a:off x="5751289" y="3293212"/>
              <a:ext cx="18359" cy="726899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216A58F9-7A98-2D43-B35B-E1C5688BFF8A}"/>
              </a:ext>
            </a:extLst>
          </p:cNvPr>
          <p:cNvSpPr>
            <a:spLocks noChangeAspect="1"/>
          </p:cNvSpPr>
          <p:nvPr/>
        </p:nvSpPr>
        <p:spPr>
          <a:xfrm flipH="1">
            <a:off x="10201671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6DE42B-7AF0-FF41-8FAA-42506F4C5423}"/>
              </a:ext>
            </a:extLst>
          </p:cNvPr>
          <p:cNvSpPr>
            <a:spLocks noChangeAspect="1"/>
          </p:cNvSpPr>
          <p:nvPr/>
        </p:nvSpPr>
        <p:spPr>
          <a:xfrm flipH="1">
            <a:off x="10195575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BA80988-FFCE-2348-AA7B-0E24F29C33A8}"/>
              </a:ext>
            </a:extLst>
          </p:cNvPr>
          <p:cNvSpPr>
            <a:spLocks noChangeAspect="1"/>
          </p:cNvSpPr>
          <p:nvPr/>
        </p:nvSpPr>
        <p:spPr>
          <a:xfrm>
            <a:off x="10607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01926F2-6185-3E45-97D8-C3A2170D5FBD}"/>
              </a:ext>
            </a:extLst>
          </p:cNvPr>
          <p:cNvSpPr>
            <a:spLocks noChangeAspect="1"/>
          </p:cNvSpPr>
          <p:nvPr/>
        </p:nvSpPr>
        <p:spPr>
          <a:xfrm>
            <a:off x="1066800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FE668D3-06FF-B247-B0B2-88F62B436DCA}"/>
              </a:ext>
            </a:extLst>
          </p:cNvPr>
          <p:cNvSpPr>
            <a:spLocks noChangeAspect="1"/>
          </p:cNvSpPr>
          <p:nvPr/>
        </p:nvSpPr>
        <p:spPr>
          <a:xfrm>
            <a:off x="56327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0B9FF6F-ED47-2348-8F73-E26DD21C9E48}"/>
              </a:ext>
            </a:extLst>
          </p:cNvPr>
          <p:cNvSpPr>
            <a:spLocks noChangeAspect="1"/>
          </p:cNvSpPr>
          <p:nvPr/>
        </p:nvSpPr>
        <p:spPr>
          <a:xfrm>
            <a:off x="6553170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0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51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895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39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183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27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471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15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59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2218944" y="25146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6282B0-352B-CB4C-9BCD-CEE56543BAB6}"/>
              </a:ext>
            </a:extLst>
          </p:cNvPr>
          <p:cNvSpPr>
            <a:spLocks noChangeAspect="1"/>
          </p:cNvSpPr>
          <p:nvPr/>
        </p:nvSpPr>
        <p:spPr>
          <a:xfrm rot="19440000">
            <a:off x="3499104" y="2311404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6429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33170C-4D70-434A-A23E-FE98FF497273}"/>
              </a:ext>
            </a:extLst>
          </p:cNvPr>
          <p:cNvSpPr txBox="1"/>
          <p:nvPr/>
        </p:nvSpPr>
        <p:spPr>
          <a:xfrm>
            <a:off x="3730752" y="5033202"/>
            <a:ext cx="47243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DHAL</a:t>
            </a:r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948501-AAC3-D045-A0AD-93DAE77B100D}"/>
              </a:ext>
            </a:extLst>
          </p:cNvPr>
          <p:cNvCxnSpPr>
            <a:stCxn id="4" idx="2"/>
            <a:endCxn id="52" idx="5"/>
          </p:cNvCxnSpPr>
          <p:nvPr/>
        </p:nvCxnSpPr>
        <p:spPr>
          <a:xfrm flipH="1" flipV="1">
            <a:off x="2999433" y="3295089"/>
            <a:ext cx="674306" cy="10986"/>
          </a:xfrm>
          <a:prstGeom prst="line">
            <a:avLst/>
          </a:prstGeom>
          <a:ln w="127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65D4D3-D4B9-3443-8F4C-816AD253640D}"/>
              </a:ext>
            </a:extLst>
          </p:cNvPr>
          <p:cNvCxnSpPr>
            <a:cxnSpLocks/>
            <a:stCxn id="4" idx="2"/>
            <a:endCxn id="45" idx="7"/>
          </p:cNvCxnSpPr>
          <p:nvPr/>
        </p:nvCxnSpPr>
        <p:spPr>
          <a:xfrm flipH="1">
            <a:off x="3669993" y="3306075"/>
            <a:ext cx="3746" cy="714036"/>
          </a:xfrm>
          <a:prstGeom prst="line">
            <a:avLst/>
          </a:prstGeom>
          <a:ln w="127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C39D46-08A4-8541-88B7-E0EA866EB5FF}"/>
              </a:ext>
            </a:extLst>
          </p:cNvPr>
          <p:cNvCxnSpPr>
            <a:cxnSpLocks/>
            <a:stCxn id="52" idx="5"/>
            <a:endCxn id="45" idx="1"/>
          </p:cNvCxnSpPr>
          <p:nvPr/>
        </p:nvCxnSpPr>
        <p:spPr>
          <a:xfrm>
            <a:off x="2999433" y="3295089"/>
            <a:ext cx="23982" cy="725022"/>
          </a:xfrm>
          <a:prstGeom prst="line">
            <a:avLst/>
          </a:prstGeom>
          <a:ln w="127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0BA8E87-4637-C441-BDA2-3E629EABC0A1}"/>
              </a:ext>
            </a:extLst>
          </p:cNvPr>
          <p:cNvSpPr txBox="1"/>
          <p:nvPr/>
        </p:nvSpPr>
        <p:spPr>
          <a:xfrm>
            <a:off x="611417" y="0"/>
            <a:ext cx="43220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C00000"/>
                </a:solidFill>
              </a:rPr>
              <a:t>Do not use</a:t>
            </a:r>
          </a:p>
        </p:txBody>
      </p:sp>
    </p:spTree>
    <p:extLst>
      <p:ext uri="{BB962C8B-B14F-4D97-AF65-F5344CB8AC3E}">
        <p14:creationId xmlns:p14="http://schemas.microsoft.com/office/powerpoint/2010/main" val="27324600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3346033" y="5033202"/>
            <a:ext cx="54938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X-DIM-A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42683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10 existing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C242B1E-6D28-624A-B053-306C4C32A91F}"/>
              </a:ext>
            </a:extLst>
          </p:cNvPr>
          <p:cNvGrpSpPr/>
          <p:nvPr/>
        </p:nvGrpSpPr>
        <p:grpSpPr>
          <a:xfrm>
            <a:off x="3803904" y="1938528"/>
            <a:ext cx="3663725" cy="2057400"/>
            <a:chOff x="2889504" y="1938528"/>
            <a:chExt cx="3663725" cy="20574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5DDD681-1416-9146-A3A3-9545C5A59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7229" y="3081528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20FAA8C-0718-874D-AA73-55E4AAD9B4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4429" y="1938528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3C560EC-0D4C-0242-BABB-CE05E917E5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9504" y="1938528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CDC0F05B-E9D8-0A4A-B518-5AEADEAD98EC}"/>
              </a:ext>
            </a:extLst>
          </p:cNvPr>
          <p:cNvSpPr>
            <a:spLocks noChangeAspect="1"/>
          </p:cNvSpPr>
          <p:nvPr/>
        </p:nvSpPr>
        <p:spPr>
          <a:xfrm flipH="1">
            <a:off x="10201671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6F2225E-D861-C843-8AE9-846C46EB2FFA}"/>
              </a:ext>
            </a:extLst>
          </p:cNvPr>
          <p:cNvSpPr>
            <a:spLocks noChangeAspect="1"/>
          </p:cNvSpPr>
          <p:nvPr/>
        </p:nvSpPr>
        <p:spPr>
          <a:xfrm flipH="1">
            <a:off x="10195575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18B1A2-32B3-0E41-A978-6864B8B8B0AF}"/>
              </a:ext>
            </a:extLst>
          </p:cNvPr>
          <p:cNvSpPr>
            <a:spLocks noChangeAspect="1"/>
          </p:cNvSpPr>
          <p:nvPr/>
        </p:nvSpPr>
        <p:spPr>
          <a:xfrm>
            <a:off x="10607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9A0E1E-6032-234B-89AC-7F2EAFB05BE6}"/>
              </a:ext>
            </a:extLst>
          </p:cNvPr>
          <p:cNvSpPr>
            <a:spLocks noChangeAspect="1"/>
          </p:cNvSpPr>
          <p:nvPr/>
        </p:nvSpPr>
        <p:spPr>
          <a:xfrm>
            <a:off x="1066800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08A0AFA-1A5C-EF4C-A38C-7EBA77029460}"/>
              </a:ext>
            </a:extLst>
          </p:cNvPr>
          <p:cNvSpPr>
            <a:spLocks noChangeAspect="1"/>
          </p:cNvSpPr>
          <p:nvPr/>
        </p:nvSpPr>
        <p:spPr>
          <a:xfrm>
            <a:off x="56327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706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3346033" y="5033202"/>
            <a:ext cx="54938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X-DIM-A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70100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10 existing no-vac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C242B1E-6D28-624A-B053-306C4C32A91F}"/>
              </a:ext>
            </a:extLst>
          </p:cNvPr>
          <p:cNvGrpSpPr/>
          <p:nvPr/>
        </p:nvGrpSpPr>
        <p:grpSpPr>
          <a:xfrm>
            <a:off x="3803904" y="1938528"/>
            <a:ext cx="3663725" cy="2057400"/>
            <a:chOff x="2889504" y="1938528"/>
            <a:chExt cx="3663725" cy="20574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5DDD681-1416-9146-A3A3-9545C5A59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7229" y="3081528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20FAA8C-0718-874D-AA73-55E4AAD9B4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4429" y="1938528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3C560EC-0D4C-0242-BABB-CE05E917E5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9504" y="1938528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CDC0F05B-E9D8-0A4A-B518-5AEADEAD98EC}"/>
              </a:ext>
            </a:extLst>
          </p:cNvPr>
          <p:cNvSpPr>
            <a:spLocks noChangeAspect="1"/>
          </p:cNvSpPr>
          <p:nvPr/>
        </p:nvSpPr>
        <p:spPr>
          <a:xfrm flipH="1">
            <a:off x="10201671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6F2225E-D861-C843-8AE9-846C46EB2FFA}"/>
              </a:ext>
            </a:extLst>
          </p:cNvPr>
          <p:cNvSpPr>
            <a:spLocks noChangeAspect="1"/>
          </p:cNvSpPr>
          <p:nvPr/>
        </p:nvSpPr>
        <p:spPr>
          <a:xfrm flipH="1">
            <a:off x="10195575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18B1A2-32B3-0E41-A978-6864B8B8B0AF}"/>
              </a:ext>
            </a:extLst>
          </p:cNvPr>
          <p:cNvSpPr>
            <a:spLocks noChangeAspect="1"/>
          </p:cNvSpPr>
          <p:nvPr/>
        </p:nvSpPr>
        <p:spPr>
          <a:xfrm>
            <a:off x="10607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9A0E1E-6032-234B-89AC-7F2EAFB05BE6}"/>
              </a:ext>
            </a:extLst>
          </p:cNvPr>
          <p:cNvSpPr>
            <a:spLocks noChangeAspect="1"/>
          </p:cNvSpPr>
          <p:nvPr/>
        </p:nvSpPr>
        <p:spPr>
          <a:xfrm>
            <a:off x="1066800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08A0AFA-1A5C-EF4C-A38C-7EBA77029460}"/>
              </a:ext>
            </a:extLst>
          </p:cNvPr>
          <p:cNvSpPr>
            <a:spLocks noChangeAspect="1"/>
          </p:cNvSpPr>
          <p:nvPr/>
        </p:nvSpPr>
        <p:spPr>
          <a:xfrm>
            <a:off x="56327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6D40D9C-23B5-054A-A4BC-0201EF9B8F6B}"/>
              </a:ext>
            </a:extLst>
          </p:cNvPr>
          <p:cNvSpPr>
            <a:spLocks noChangeAspect="1"/>
          </p:cNvSpPr>
          <p:nvPr/>
        </p:nvSpPr>
        <p:spPr>
          <a:xfrm>
            <a:off x="6553170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885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B2ECD2-B2D8-EE4C-8369-D25B1736F598}"/>
              </a:ext>
            </a:extLst>
          </p:cNvPr>
          <p:cNvGrpSpPr/>
          <p:nvPr/>
        </p:nvGrpSpPr>
        <p:grpSpPr>
          <a:xfrm flipH="1">
            <a:off x="1517904" y="1709928"/>
            <a:ext cx="3401382" cy="2286000"/>
            <a:chOff x="3602922" y="1709928"/>
            <a:chExt cx="3401382" cy="22860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72BF718-EAC4-0946-9444-B9556A7B33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2922" y="2429256"/>
              <a:ext cx="914400" cy="914400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7490342-6441-9B44-995C-E1DBB4EDE0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4137" y="3081528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36282B0-352B-CB4C-9BCD-CEE56543BAB6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5175504" y="1709928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2141088-5505-104D-9B39-DABAB4580C66}"/>
                </a:ext>
              </a:extLst>
            </p:cNvPr>
            <p:cNvCxnSpPr>
              <a:cxnSpLocks/>
              <a:stCxn id="4" idx="2"/>
              <a:endCxn id="45" idx="7"/>
            </p:cNvCxnSpPr>
            <p:nvPr/>
          </p:nvCxnSpPr>
          <p:spPr>
            <a:xfrm flipH="1">
              <a:off x="5044626" y="2813706"/>
              <a:ext cx="398700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5A17A2C-5BAC-4F40-AB69-405880C61D5A}"/>
              </a:ext>
            </a:extLst>
          </p:cNvPr>
          <p:cNvSpPr txBox="1"/>
          <p:nvPr/>
        </p:nvSpPr>
        <p:spPr>
          <a:xfrm>
            <a:off x="2999784" y="5033202"/>
            <a:ext cx="61863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X-DHAL</a:t>
            </a:r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BCD33-F7D4-CF49-8F32-C15C733729EB}"/>
              </a:ext>
            </a:extLst>
          </p:cNvPr>
          <p:cNvSpPr txBox="1"/>
          <p:nvPr/>
        </p:nvSpPr>
        <p:spPr>
          <a:xfrm>
            <a:off x="611417" y="0"/>
            <a:ext cx="86292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3 blue – more details?</a:t>
            </a:r>
          </a:p>
        </p:txBody>
      </p:sp>
    </p:spTree>
    <p:extLst>
      <p:ext uri="{BB962C8B-B14F-4D97-AF65-F5344CB8AC3E}">
        <p14:creationId xmlns:p14="http://schemas.microsoft.com/office/powerpoint/2010/main" val="38500076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B2ECD2-B2D8-EE4C-8369-D25B1736F598}"/>
              </a:ext>
            </a:extLst>
          </p:cNvPr>
          <p:cNvGrpSpPr/>
          <p:nvPr/>
        </p:nvGrpSpPr>
        <p:grpSpPr>
          <a:xfrm flipH="1">
            <a:off x="2435337" y="1709928"/>
            <a:ext cx="3401382" cy="2286000"/>
            <a:chOff x="3602922" y="1709928"/>
            <a:chExt cx="3401382" cy="22860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72BF718-EAC4-0946-9444-B9556A7B33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2922" y="2429256"/>
              <a:ext cx="914400" cy="914400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7490342-6441-9B44-995C-E1DBB4EDE0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4137" y="3081528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36282B0-352B-CB4C-9BCD-CEE56543BAB6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5175504" y="1709928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2141088-5505-104D-9B39-DABAB4580C66}"/>
                </a:ext>
              </a:extLst>
            </p:cNvPr>
            <p:cNvCxnSpPr>
              <a:cxnSpLocks/>
              <a:stCxn id="4" idx="2"/>
              <a:endCxn id="45" idx="7"/>
            </p:cNvCxnSpPr>
            <p:nvPr/>
          </p:nvCxnSpPr>
          <p:spPr>
            <a:xfrm flipH="1">
              <a:off x="5044626" y="2813706"/>
              <a:ext cx="398700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5A17A2C-5BAC-4F40-AB69-405880C61D5A}"/>
              </a:ext>
            </a:extLst>
          </p:cNvPr>
          <p:cNvSpPr txBox="1"/>
          <p:nvPr/>
        </p:nvSpPr>
        <p:spPr>
          <a:xfrm>
            <a:off x="3460646" y="5033202"/>
            <a:ext cx="52645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X-DHAL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BCD33-F7D4-CF49-8F32-C15C733729EB}"/>
              </a:ext>
            </a:extLst>
          </p:cNvPr>
          <p:cNvSpPr txBox="1"/>
          <p:nvPr/>
        </p:nvSpPr>
        <p:spPr>
          <a:xfrm>
            <a:off x="611417" y="0"/>
            <a:ext cx="25426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4 blue</a:t>
            </a:r>
          </a:p>
        </p:txBody>
      </p:sp>
    </p:spTree>
    <p:extLst>
      <p:ext uri="{BB962C8B-B14F-4D97-AF65-F5344CB8AC3E}">
        <p14:creationId xmlns:p14="http://schemas.microsoft.com/office/powerpoint/2010/main" val="12773609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A17A2C-5BAC-4F40-AB69-405880C61D5A}"/>
              </a:ext>
            </a:extLst>
          </p:cNvPr>
          <p:cNvSpPr txBox="1"/>
          <p:nvPr/>
        </p:nvSpPr>
        <p:spPr>
          <a:xfrm>
            <a:off x="2768952" y="5033202"/>
            <a:ext cx="66479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X-DHAL-2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BCD33-F7D4-CF49-8F32-C15C733729EB}"/>
              </a:ext>
            </a:extLst>
          </p:cNvPr>
          <p:cNvSpPr txBox="1"/>
          <p:nvPr/>
        </p:nvSpPr>
        <p:spPr>
          <a:xfrm>
            <a:off x="611417" y="0"/>
            <a:ext cx="25426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5 blue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05FA97F-2758-4541-9F2C-BCA22BD79B10}"/>
              </a:ext>
            </a:extLst>
          </p:cNvPr>
          <p:cNvSpPr>
            <a:spLocks noChangeAspect="1"/>
          </p:cNvSpPr>
          <p:nvPr/>
        </p:nvSpPr>
        <p:spPr>
          <a:xfrm>
            <a:off x="92933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F9B4934-1EE9-8144-A8FD-393848D119AE}"/>
              </a:ext>
            </a:extLst>
          </p:cNvPr>
          <p:cNvSpPr>
            <a:spLocks noChangeAspect="1"/>
          </p:cNvSpPr>
          <p:nvPr/>
        </p:nvSpPr>
        <p:spPr>
          <a:xfrm rot="2700000">
            <a:off x="6547104" y="25146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76DC6A-6BC5-3144-8694-01E8B42DD184}"/>
              </a:ext>
            </a:extLst>
          </p:cNvPr>
          <p:cNvCxnSpPr>
            <a:cxnSpLocks/>
            <a:stCxn id="18" idx="6"/>
            <a:endCxn id="51" idx="1"/>
          </p:cNvCxnSpPr>
          <p:nvPr/>
        </p:nvCxnSpPr>
        <p:spPr>
          <a:xfrm>
            <a:off x="8108082" y="3618378"/>
            <a:ext cx="404766" cy="401733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A46CD78-CE21-2447-83B4-F436F72FE096}"/>
              </a:ext>
            </a:extLst>
          </p:cNvPr>
          <p:cNvGrpSpPr/>
          <p:nvPr/>
        </p:nvGrpSpPr>
        <p:grpSpPr>
          <a:xfrm flipH="1">
            <a:off x="2435337" y="1709928"/>
            <a:ext cx="3401382" cy="2286000"/>
            <a:chOff x="3602922" y="1709928"/>
            <a:chExt cx="3401382" cy="22860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AB9DA7B-0A94-9D4E-9E8B-4E676EB118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2922" y="2429256"/>
              <a:ext cx="914400" cy="914400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08806D5-4D70-F645-8234-117BF5D120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4137" y="3081528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B5F0EFF-9C96-C645-97EE-03CD902D5441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5175504" y="1709928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0842B24-10DC-6C4B-A415-DFEE94AFBAD6}"/>
                </a:ext>
              </a:extLst>
            </p:cNvPr>
            <p:cNvCxnSpPr>
              <a:cxnSpLocks/>
              <a:stCxn id="24" idx="2"/>
              <a:endCxn id="23" idx="7"/>
            </p:cNvCxnSpPr>
            <p:nvPr/>
          </p:nvCxnSpPr>
          <p:spPr>
            <a:xfrm flipH="1">
              <a:off x="5044626" y="2813706"/>
              <a:ext cx="398700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24091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56327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4261104" y="2167128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21103-9B67-E345-B0C9-3C1E59A4EC5C}"/>
              </a:ext>
            </a:extLst>
          </p:cNvPr>
          <p:cNvSpPr>
            <a:spLocks noChangeAspect="1"/>
          </p:cNvSpPr>
          <p:nvPr/>
        </p:nvSpPr>
        <p:spPr>
          <a:xfrm>
            <a:off x="92933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61A989A-2D15-344A-AD32-6AD913D67CFC}"/>
              </a:ext>
            </a:extLst>
          </p:cNvPr>
          <p:cNvGrpSpPr/>
          <p:nvPr/>
        </p:nvGrpSpPr>
        <p:grpSpPr>
          <a:xfrm>
            <a:off x="2898662" y="1255776"/>
            <a:ext cx="4114800" cy="2743200"/>
            <a:chOff x="4261104" y="2057400"/>
            <a:chExt cx="4114800" cy="27432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5DDD681-1416-9146-A3A3-9545C5A59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5737" y="38862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36282B0-352B-CB4C-9BCD-CEE56543BAB6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803904" y="25146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9A5F9DD-3048-3746-9B99-F9ABD64C1B3B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6547104" y="25146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5C02013-2809-A44C-A3DD-666A9E468C1E}"/>
                </a:ext>
              </a:extLst>
            </p:cNvPr>
            <p:cNvCxnSpPr>
              <a:stCxn id="54" idx="2"/>
              <a:endCxn id="48" idx="7"/>
            </p:cNvCxnSpPr>
            <p:nvPr/>
          </p:nvCxnSpPr>
          <p:spPr>
            <a:xfrm flipH="1">
              <a:off x="6416226" y="3618378"/>
              <a:ext cx="398700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F1EBBFE-9E8D-C743-921E-995285362441}"/>
                </a:ext>
              </a:extLst>
            </p:cNvPr>
            <p:cNvCxnSpPr>
              <a:cxnSpLocks/>
              <a:stCxn id="4" idx="6"/>
              <a:endCxn id="48" idx="1"/>
            </p:cNvCxnSpPr>
            <p:nvPr/>
          </p:nvCxnSpPr>
          <p:spPr>
            <a:xfrm>
              <a:off x="5364882" y="3618378"/>
              <a:ext cx="404766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85726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6 blue - next: XT-CMC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F9E640-24E0-A041-B6E0-00C6FBF41B60}"/>
              </a:ext>
            </a:extLst>
          </p:cNvPr>
          <p:cNvSpPr txBox="1"/>
          <p:nvPr/>
        </p:nvSpPr>
        <p:spPr>
          <a:xfrm>
            <a:off x="3346032" y="5033202"/>
            <a:ext cx="54938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X-DISP</a:t>
            </a:r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</p:spTree>
    <p:extLst>
      <p:ext uri="{BB962C8B-B14F-4D97-AF65-F5344CB8AC3E}">
        <p14:creationId xmlns:p14="http://schemas.microsoft.com/office/powerpoint/2010/main" val="1817592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81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6282B0-352B-CB4C-9BCD-CEE56543BAB6}"/>
              </a:ext>
            </a:extLst>
          </p:cNvPr>
          <p:cNvSpPr>
            <a:spLocks noChangeAspect="1"/>
          </p:cNvSpPr>
          <p:nvPr/>
        </p:nvSpPr>
        <p:spPr>
          <a:xfrm rot="18900000">
            <a:off x="3803904" y="25146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141088-5505-104D-9B39-DABAB4580C66}"/>
              </a:ext>
            </a:extLst>
          </p:cNvPr>
          <p:cNvCxnSpPr>
            <a:cxnSpLocks/>
            <a:stCxn id="4" idx="2"/>
            <a:endCxn id="45" idx="7"/>
          </p:cNvCxnSpPr>
          <p:nvPr/>
        </p:nvCxnSpPr>
        <p:spPr>
          <a:xfrm flipH="1">
            <a:off x="3673026" y="3618378"/>
            <a:ext cx="398700" cy="401733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5A17A2C-5BAC-4F40-AB69-405880C61D5A}"/>
              </a:ext>
            </a:extLst>
          </p:cNvPr>
          <p:cNvSpPr txBox="1"/>
          <p:nvPr/>
        </p:nvSpPr>
        <p:spPr>
          <a:xfrm>
            <a:off x="4077001" y="5033202"/>
            <a:ext cx="40318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DHAL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0BE292-899D-7244-9EF7-1F73B608B31A}"/>
              </a:ext>
            </a:extLst>
          </p:cNvPr>
          <p:cNvSpPr txBox="1"/>
          <p:nvPr/>
        </p:nvSpPr>
        <p:spPr>
          <a:xfrm>
            <a:off x="611417" y="0"/>
            <a:ext cx="43220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C00000"/>
                </a:solidFill>
              </a:rPr>
              <a:t>Do not use</a:t>
            </a:r>
          </a:p>
        </p:txBody>
      </p:sp>
    </p:spTree>
    <p:extLst>
      <p:ext uri="{BB962C8B-B14F-4D97-AF65-F5344CB8AC3E}">
        <p14:creationId xmlns:p14="http://schemas.microsoft.com/office/powerpoint/2010/main" val="2446191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8137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6282B0-352B-CB4C-9BCD-CEE56543BAB6}"/>
              </a:ext>
            </a:extLst>
          </p:cNvPr>
          <p:cNvSpPr>
            <a:spLocks noChangeAspect="1"/>
          </p:cNvSpPr>
          <p:nvPr/>
        </p:nvSpPr>
        <p:spPr>
          <a:xfrm>
            <a:off x="2892537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A89CEF-616F-3340-A042-97AADA673D9B}"/>
              </a:ext>
            </a:extLst>
          </p:cNvPr>
          <p:cNvSpPr txBox="1"/>
          <p:nvPr/>
        </p:nvSpPr>
        <p:spPr>
          <a:xfrm>
            <a:off x="4115474" y="5033202"/>
            <a:ext cx="39549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SURF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04CAFD-943D-EC4B-A2BD-9F55A6233B2B}"/>
              </a:ext>
            </a:extLst>
          </p:cNvPr>
          <p:cNvSpPr txBox="1"/>
          <p:nvPr/>
        </p:nvSpPr>
        <p:spPr>
          <a:xfrm>
            <a:off x="611417" y="0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3C11A2A-DBB2-7A45-B73D-9F6DE54F1335}"/>
              </a:ext>
            </a:extLst>
          </p:cNvPr>
          <p:cNvSpPr>
            <a:spLocks noChangeAspect="1"/>
          </p:cNvSpPr>
          <p:nvPr/>
        </p:nvSpPr>
        <p:spPr>
          <a:xfrm>
            <a:off x="9293337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8D96FA-7548-0942-B41F-060120A548F4}"/>
              </a:ext>
            </a:extLst>
          </p:cNvPr>
          <p:cNvSpPr>
            <a:spLocks noChangeAspect="1"/>
          </p:cNvSpPr>
          <p:nvPr/>
        </p:nvSpPr>
        <p:spPr>
          <a:xfrm>
            <a:off x="7464537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07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8137" y="2743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6282B0-352B-CB4C-9BCD-CEE56543BAB6}"/>
              </a:ext>
            </a:extLst>
          </p:cNvPr>
          <p:cNvSpPr>
            <a:spLocks noChangeAspect="1"/>
          </p:cNvSpPr>
          <p:nvPr/>
        </p:nvSpPr>
        <p:spPr>
          <a:xfrm>
            <a:off x="2892537" y="2743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A89CEF-616F-3340-A042-97AADA673D9B}"/>
              </a:ext>
            </a:extLst>
          </p:cNvPr>
          <p:cNvSpPr txBox="1"/>
          <p:nvPr/>
        </p:nvSpPr>
        <p:spPr>
          <a:xfrm>
            <a:off x="4115473" y="5033202"/>
            <a:ext cx="39549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PHYS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04CAFD-943D-EC4B-A2BD-9F55A6233B2B}"/>
              </a:ext>
            </a:extLst>
          </p:cNvPr>
          <p:cNvSpPr txBox="1"/>
          <p:nvPr/>
        </p:nvSpPr>
        <p:spPr>
          <a:xfrm>
            <a:off x="611417" y="0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EB451A7-6CBA-F144-83D9-CC9237747EA6}"/>
              </a:ext>
            </a:extLst>
          </p:cNvPr>
          <p:cNvSpPr>
            <a:spLocks noChangeAspect="1"/>
          </p:cNvSpPr>
          <p:nvPr/>
        </p:nvSpPr>
        <p:spPr>
          <a:xfrm>
            <a:off x="9293337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89CD612-2AD3-A64D-A73A-354897EFE59D}"/>
              </a:ext>
            </a:extLst>
          </p:cNvPr>
          <p:cNvSpPr>
            <a:spLocks noChangeAspect="1"/>
          </p:cNvSpPr>
          <p:nvPr/>
        </p:nvSpPr>
        <p:spPr>
          <a:xfrm>
            <a:off x="7464537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51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51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895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39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183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27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471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15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59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2221992" y="25146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6282B0-352B-CB4C-9BCD-CEE56543BAB6}"/>
              </a:ext>
            </a:extLst>
          </p:cNvPr>
          <p:cNvSpPr>
            <a:spLocks noChangeAspect="1"/>
          </p:cNvSpPr>
          <p:nvPr/>
        </p:nvSpPr>
        <p:spPr>
          <a:xfrm rot="19440000">
            <a:off x="3499104" y="2311404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6429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33170C-4D70-434A-A23E-FE98FF497273}"/>
              </a:ext>
            </a:extLst>
          </p:cNvPr>
          <p:cNvSpPr txBox="1"/>
          <p:nvPr/>
        </p:nvSpPr>
        <p:spPr>
          <a:xfrm>
            <a:off x="3730753" y="5033202"/>
            <a:ext cx="47243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DHAL</a:t>
            </a:r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948501-AAC3-D045-A0AD-93DAE77B100D}"/>
              </a:ext>
            </a:extLst>
          </p:cNvPr>
          <p:cNvCxnSpPr>
            <a:stCxn id="4" idx="2"/>
            <a:endCxn id="52" idx="5"/>
          </p:cNvCxnSpPr>
          <p:nvPr/>
        </p:nvCxnSpPr>
        <p:spPr>
          <a:xfrm flipH="1" flipV="1">
            <a:off x="3002481" y="3295089"/>
            <a:ext cx="671258" cy="10986"/>
          </a:xfrm>
          <a:prstGeom prst="line">
            <a:avLst/>
          </a:prstGeom>
          <a:ln w="127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65D4D3-D4B9-3443-8F4C-816AD253640D}"/>
              </a:ext>
            </a:extLst>
          </p:cNvPr>
          <p:cNvCxnSpPr>
            <a:cxnSpLocks/>
            <a:stCxn id="4" idx="2"/>
            <a:endCxn id="45" idx="7"/>
          </p:cNvCxnSpPr>
          <p:nvPr/>
        </p:nvCxnSpPr>
        <p:spPr>
          <a:xfrm flipH="1">
            <a:off x="3669993" y="3306075"/>
            <a:ext cx="3746" cy="714036"/>
          </a:xfrm>
          <a:prstGeom prst="line">
            <a:avLst/>
          </a:prstGeom>
          <a:ln w="127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C39D46-08A4-8541-88B7-E0EA866EB5FF}"/>
              </a:ext>
            </a:extLst>
          </p:cNvPr>
          <p:cNvCxnSpPr>
            <a:cxnSpLocks/>
            <a:stCxn id="52" idx="5"/>
            <a:endCxn id="45" idx="1"/>
          </p:cNvCxnSpPr>
          <p:nvPr/>
        </p:nvCxnSpPr>
        <p:spPr>
          <a:xfrm>
            <a:off x="3002481" y="3295089"/>
            <a:ext cx="20934" cy="725022"/>
          </a:xfrm>
          <a:prstGeom prst="line">
            <a:avLst/>
          </a:prstGeom>
          <a:ln w="127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D2E498C-DF72-E84B-9C2B-0E7270ABA256}"/>
              </a:ext>
            </a:extLst>
          </p:cNvPr>
          <p:cNvSpPr txBox="1"/>
          <p:nvPr/>
        </p:nvSpPr>
        <p:spPr>
          <a:xfrm>
            <a:off x="611417" y="0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C7143C4-6731-B241-9855-377F493C32F7}"/>
              </a:ext>
            </a:extLst>
          </p:cNvPr>
          <p:cNvSpPr>
            <a:spLocks noChangeAspect="1"/>
          </p:cNvSpPr>
          <p:nvPr/>
        </p:nvSpPr>
        <p:spPr>
          <a:xfrm>
            <a:off x="9290304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CE00C1D-307C-AC4F-8C4E-3A89B4760AE1}"/>
              </a:ext>
            </a:extLst>
          </p:cNvPr>
          <p:cNvSpPr>
            <a:spLocks noChangeAspect="1"/>
          </p:cNvSpPr>
          <p:nvPr/>
        </p:nvSpPr>
        <p:spPr>
          <a:xfrm>
            <a:off x="7461504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67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81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6282B0-352B-CB4C-9BCD-CEE56543BAB6}"/>
              </a:ext>
            </a:extLst>
          </p:cNvPr>
          <p:cNvSpPr>
            <a:spLocks noChangeAspect="1"/>
          </p:cNvSpPr>
          <p:nvPr/>
        </p:nvSpPr>
        <p:spPr>
          <a:xfrm rot="18900000">
            <a:off x="3803904" y="25146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141088-5505-104D-9B39-DABAB4580C66}"/>
              </a:ext>
            </a:extLst>
          </p:cNvPr>
          <p:cNvCxnSpPr>
            <a:cxnSpLocks/>
            <a:stCxn id="4" idx="2"/>
            <a:endCxn id="45" idx="7"/>
          </p:cNvCxnSpPr>
          <p:nvPr/>
        </p:nvCxnSpPr>
        <p:spPr>
          <a:xfrm flipH="1">
            <a:off x="3673026" y="3618378"/>
            <a:ext cx="398700" cy="401733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5A17A2C-5BAC-4F40-AB69-405880C61D5A}"/>
              </a:ext>
            </a:extLst>
          </p:cNvPr>
          <p:cNvSpPr txBox="1"/>
          <p:nvPr/>
        </p:nvSpPr>
        <p:spPr>
          <a:xfrm>
            <a:off x="4077001" y="5033202"/>
            <a:ext cx="40318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DHAL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BCD33-F7D4-CF49-8F32-C15C733729EB}"/>
              </a:ext>
            </a:extLst>
          </p:cNvPr>
          <p:cNvSpPr txBox="1"/>
          <p:nvPr/>
        </p:nvSpPr>
        <p:spPr>
          <a:xfrm>
            <a:off x="611417" y="0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D0D2C6F-5DB5-6A4B-ACB4-1CF8B9C44AE4}"/>
              </a:ext>
            </a:extLst>
          </p:cNvPr>
          <p:cNvSpPr>
            <a:spLocks noChangeAspect="1"/>
          </p:cNvSpPr>
          <p:nvPr/>
        </p:nvSpPr>
        <p:spPr>
          <a:xfrm>
            <a:off x="9290304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10F09B6-0643-9342-911F-31F8A9B75616}"/>
              </a:ext>
            </a:extLst>
          </p:cNvPr>
          <p:cNvSpPr>
            <a:spLocks noChangeAspect="1"/>
          </p:cNvSpPr>
          <p:nvPr/>
        </p:nvSpPr>
        <p:spPr>
          <a:xfrm>
            <a:off x="7461504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7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33187</TotalTime>
  <Words>452</Words>
  <Application>Microsoft Macintosh PowerPoint</Application>
  <PresentationFormat>Widescreen</PresentationFormat>
  <Paragraphs>162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Zhenzhe Zhang</dc:creator>
  <cp:lastModifiedBy>Rustam Khaliullin, Dr</cp:lastModifiedBy>
  <cp:revision>189</cp:revision>
  <cp:lastPrinted>2021-03-22T15:29:22Z</cp:lastPrinted>
  <dcterms:created xsi:type="dcterms:W3CDTF">2020-10-07T01:37:32Z</dcterms:created>
  <dcterms:modified xsi:type="dcterms:W3CDTF">2021-10-18T06:08:36Z</dcterms:modified>
</cp:coreProperties>
</file>