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1" r:id="rId2"/>
    <p:sldId id="302" r:id="rId3"/>
    <p:sldId id="289" r:id="rId4"/>
    <p:sldId id="301" r:id="rId5"/>
    <p:sldId id="292" r:id="rId6"/>
    <p:sldId id="306" r:id="rId7"/>
    <p:sldId id="307" r:id="rId8"/>
    <p:sldId id="303" r:id="rId9"/>
    <p:sldId id="308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000"/>
    <a:srgbClr val="FF0000"/>
    <a:srgbClr val="FF0505"/>
    <a:srgbClr val="DBA52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451"/>
  </p:normalViewPr>
  <p:slideViewPr>
    <p:cSldViewPr snapToGrid="0" snapToObjects="1">
      <p:cViewPr>
        <p:scale>
          <a:sx n="72" d="100"/>
          <a:sy n="72" d="100"/>
        </p:scale>
        <p:origin x="9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some states figures (in diagram)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7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54.emf"/><Relationship Id="rId21" Type="http://schemas.openxmlformats.org/officeDocument/2006/relationships/image" Target="../media/image5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26" Type="http://schemas.openxmlformats.org/officeDocument/2006/relationships/image" Target="../media/image78.emf"/><Relationship Id="rId21" Type="http://schemas.openxmlformats.org/officeDocument/2006/relationships/image" Target="../media/image73.emf"/><Relationship Id="rId34" Type="http://schemas.openxmlformats.org/officeDocument/2006/relationships/image" Target="../media/image86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5" Type="http://schemas.openxmlformats.org/officeDocument/2006/relationships/image" Target="../media/image77.emf"/><Relationship Id="rId33" Type="http://schemas.openxmlformats.org/officeDocument/2006/relationships/image" Target="../media/image85.emf"/><Relationship Id="rId38" Type="http://schemas.openxmlformats.org/officeDocument/2006/relationships/image" Target="../media/image90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8.emf"/><Relationship Id="rId20" Type="http://schemas.openxmlformats.org/officeDocument/2006/relationships/image" Target="../media/image72.emf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24" Type="http://schemas.openxmlformats.org/officeDocument/2006/relationships/image" Target="../media/image76.emf"/><Relationship Id="rId32" Type="http://schemas.openxmlformats.org/officeDocument/2006/relationships/image" Target="../media/image84.emf"/><Relationship Id="rId37" Type="http://schemas.openxmlformats.org/officeDocument/2006/relationships/image" Target="../media/image89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23" Type="http://schemas.openxmlformats.org/officeDocument/2006/relationships/image" Target="../media/image75.emf"/><Relationship Id="rId28" Type="http://schemas.openxmlformats.org/officeDocument/2006/relationships/image" Target="../media/image80.emf"/><Relationship Id="rId36" Type="http://schemas.openxmlformats.org/officeDocument/2006/relationships/image" Target="../media/image88.emf"/><Relationship Id="rId10" Type="http://schemas.openxmlformats.org/officeDocument/2006/relationships/image" Target="../media/image62.emf"/><Relationship Id="rId19" Type="http://schemas.openxmlformats.org/officeDocument/2006/relationships/image" Target="../media/image71.emf"/><Relationship Id="rId31" Type="http://schemas.openxmlformats.org/officeDocument/2006/relationships/image" Target="../media/image83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Relationship Id="rId22" Type="http://schemas.openxmlformats.org/officeDocument/2006/relationships/image" Target="../media/image74.emf"/><Relationship Id="rId27" Type="http://schemas.openxmlformats.org/officeDocument/2006/relationships/image" Target="../media/image79.emf"/><Relationship Id="rId30" Type="http://schemas.openxmlformats.org/officeDocument/2006/relationships/image" Target="../media/image82.emf"/><Relationship Id="rId35" Type="http://schemas.openxmlformats.org/officeDocument/2006/relationships/image" Target="../media/image87.emf"/><Relationship Id="rId8" Type="http://schemas.openxmlformats.org/officeDocument/2006/relationships/image" Target="../media/image60.emf"/><Relationship Id="rId3" Type="http://schemas.openxmlformats.org/officeDocument/2006/relationships/image" Target="../media/image5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3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3434FAA-833A-A244-BC82-C9B9A7C85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3" b="12381"/>
          <a:stretch/>
        </p:blipFill>
        <p:spPr>
          <a:xfrm>
            <a:off x="49851" y="513184"/>
            <a:ext cx="11756571" cy="63448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4240924" y="302531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Bromobenzene on adatom-Cu(111)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31D3B-3095-BD40-8AA6-F11CC010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91" y="2711706"/>
            <a:ext cx="897482" cy="55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5638-9EF2-3647-AEAF-F0A25E10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073" y="756560"/>
            <a:ext cx="903546" cy="56376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55372F5-7948-5C40-B5B7-51237C3E60C0}"/>
              </a:ext>
            </a:extLst>
          </p:cNvPr>
          <p:cNvGrpSpPr/>
          <p:nvPr/>
        </p:nvGrpSpPr>
        <p:grpSpPr>
          <a:xfrm>
            <a:off x="3573031" y="3210321"/>
            <a:ext cx="953621" cy="859124"/>
            <a:chOff x="4458259" y="3396488"/>
            <a:chExt cx="953621" cy="859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435352-DB97-8743-B511-A9B29E2A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8259" y="3396488"/>
              <a:ext cx="953621" cy="547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6FDF1-4899-6242-BA4D-018F855FBF35}"/>
                </a:ext>
              </a:extLst>
            </p:cNvPr>
            <p:cNvSpPr txBox="1"/>
            <p:nvPr/>
          </p:nvSpPr>
          <p:spPr>
            <a:xfrm>
              <a:off x="4586990" y="388628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DHAL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CAE7DC-255D-E247-88F5-04EF8442D311}"/>
              </a:ext>
            </a:extLst>
          </p:cNvPr>
          <p:cNvGrpSpPr/>
          <p:nvPr/>
        </p:nvGrpSpPr>
        <p:grpSpPr>
          <a:xfrm>
            <a:off x="2801063" y="1663474"/>
            <a:ext cx="953621" cy="659374"/>
            <a:chOff x="3287303" y="3780904"/>
            <a:chExt cx="953621" cy="659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C0F34E-0B2E-0346-8EF7-9D82F74A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7303" y="3780904"/>
              <a:ext cx="953621" cy="38307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69F9-FDBD-BC48-ABD3-330EC25DE2A6}"/>
                </a:ext>
              </a:extLst>
            </p:cNvPr>
            <p:cNvSpPr txBox="1"/>
            <p:nvPr/>
          </p:nvSpPr>
          <p:spPr>
            <a:xfrm>
              <a:off x="3395628" y="4070946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A147204-2DBC-834C-8A9D-9355C951B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192" y="2752002"/>
            <a:ext cx="1042431" cy="65041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C755F-D8A8-E244-BB5E-211465B6C54D}"/>
              </a:ext>
            </a:extLst>
          </p:cNvPr>
          <p:cNvGrpSpPr/>
          <p:nvPr/>
        </p:nvGrpSpPr>
        <p:grpSpPr>
          <a:xfrm>
            <a:off x="5038707" y="3308208"/>
            <a:ext cx="1224954" cy="1019750"/>
            <a:chOff x="7338599" y="3376558"/>
            <a:chExt cx="1224954" cy="1019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729A-AE56-554A-AC8F-FCF93576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8599" y="3376558"/>
              <a:ext cx="1224954" cy="6504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AFAF4-66EF-9E47-931B-5DA90E4EAF66}"/>
                </a:ext>
              </a:extLst>
            </p:cNvPr>
            <p:cNvSpPr txBox="1"/>
            <p:nvPr/>
          </p:nvSpPr>
          <p:spPr>
            <a:xfrm>
              <a:off x="7528428" y="4026976"/>
              <a:ext cx="845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X-PHYS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36E27-F6D7-D740-A4AF-08A3773DA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136" y="4864484"/>
            <a:ext cx="1237699" cy="7722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DEEF16-6FEB-E744-9906-3080F1855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4034" y="5501573"/>
            <a:ext cx="1210924" cy="755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0E0D3-4E90-4E42-8557-E85F2AD50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891" y="3132044"/>
            <a:ext cx="1224954" cy="76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5E4C6-D958-C842-950A-2CB8FD012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3753" y="5614807"/>
            <a:ext cx="1169992" cy="7300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938C21-1198-8240-B152-0E4808E071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859" y="4488761"/>
            <a:ext cx="1169989" cy="73000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ADAC-16AD-974B-B3A1-29F31F4AC9DE}"/>
              </a:ext>
            </a:extLst>
          </p:cNvPr>
          <p:cNvGrpSpPr/>
          <p:nvPr/>
        </p:nvGrpSpPr>
        <p:grpSpPr>
          <a:xfrm>
            <a:off x="6893771" y="3407697"/>
            <a:ext cx="1210924" cy="925706"/>
            <a:chOff x="10608143" y="3478601"/>
            <a:chExt cx="1210924" cy="92570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10E97B-2729-1142-9A66-4B382479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08143" y="3478601"/>
              <a:ext cx="1210924" cy="62413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985476-3192-424E-AEF2-88146EB7B2AB}"/>
                </a:ext>
              </a:extLst>
            </p:cNvPr>
            <p:cNvSpPr/>
            <p:nvPr/>
          </p:nvSpPr>
          <p:spPr>
            <a:xfrm>
              <a:off x="10673086" y="4034975"/>
              <a:ext cx="1071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X-DHAL-3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8AF96C-B8A4-0C40-AFF3-1D31683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365" y="4109378"/>
            <a:ext cx="992014" cy="618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6F6FFA-849E-9E49-A542-0CF8DD0B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379" y="4095911"/>
            <a:ext cx="992014" cy="61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7D3EB6-9D9E-9043-A411-C2B64485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28" y="4091377"/>
            <a:ext cx="992014" cy="618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B90EE-EC8A-ED41-80F4-7E9BF878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3" y="781203"/>
            <a:ext cx="992014" cy="61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50747-023E-874A-8D74-C44C8AD55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317" y="2060001"/>
            <a:ext cx="992014" cy="6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5AFC-AA15-E64A-AA30-8FE06495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35" y="2060001"/>
            <a:ext cx="992014" cy="61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3BA6E-CBC2-C146-8503-CBD85B81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18" y="2060001"/>
            <a:ext cx="992016" cy="618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765F1-1B13-CB4B-B04D-8105E0E32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436" y="2060001"/>
            <a:ext cx="992014" cy="61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AD843-3422-D242-B72A-0D593A542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521" y="2056292"/>
            <a:ext cx="992014" cy="61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FC9F6-5530-FE49-92FF-86471C09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3579" y="4091097"/>
            <a:ext cx="992015" cy="618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4323A-647F-4949-87B5-B84C069D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1855" y="4097160"/>
            <a:ext cx="992016" cy="618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E1FD58-4A15-964F-9C72-FF74A3C506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0103" y="4097160"/>
            <a:ext cx="992014" cy="6189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B8B8F-D835-074A-8EAB-B43B39F3C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6323" y="4100498"/>
            <a:ext cx="992014" cy="6189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77CF5A-C101-3149-9DF7-764941573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9587" y="781203"/>
            <a:ext cx="992014" cy="618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B5B73B-5C16-B64C-95F6-1237B124F7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2093" y="5466327"/>
            <a:ext cx="992016" cy="6189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CA12B8-7784-BE45-924E-C2BEF938F2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4107" y="5466326"/>
            <a:ext cx="992016" cy="6189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C7BDE8-7073-844E-B54D-3D7785FE22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749" y="2067690"/>
            <a:ext cx="992014" cy="6189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3E625A-5376-0045-879C-0B3FED133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1975" y="2056292"/>
            <a:ext cx="992016" cy="6189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E16024-80AD-8B4F-9480-3937312F0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1062" y="2054538"/>
            <a:ext cx="992016" cy="6189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E8773E-B11E-7045-B233-A8F85F6B67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2381" y="2048879"/>
            <a:ext cx="992016" cy="6189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776C79-185F-C841-A74E-A111B062B3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1601" y="792601"/>
            <a:ext cx="992014" cy="6189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6A0818-A8A4-B243-A598-89674B62AA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9730" y="2060001"/>
            <a:ext cx="992014" cy="618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BB513-A91F-514C-83BE-CCF536CECC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4965" y="3347046"/>
            <a:ext cx="992014" cy="6189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76DBE2-591E-2C4F-A733-6FA08CF4D57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31549" y="3346916"/>
            <a:ext cx="992014" cy="6189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C4F895-893F-A048-ACD7-37C661C98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92815" y="3346916"/>
            <a:ext cx="992014" cy="618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5E6A23-5136-734E-9DB5-CBF53BD975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6294" y="3346915"/>
            <a:ext cx="992016" cy="6189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75D8AE-5213-C94D-B105-A848E64398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39493" y="3353470"/>
            <a:ext cx="992014" cy="6189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EDAA6D7-A438-6944-AB00-82D86F9829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4786" y="5466328"/>
            <a:ext cx="992014" cy="6189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522BA6-3658-B34F-AD3E-90C86B9C134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6800" y="5466327"/>
            <a:ext cx="992014" cy="6189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97A5B3-7C7B-464F-AC27-8EDD13B065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56123" y="5482468"/>
            <a:ext cx="992014" cy="6189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743545-CACF-BB44-9A0A-D341BC0E8CC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136450" y="5482467"/>
            <a:ext cx="992016" cy="6189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3ACC9D-B0D8-BC4C-835B-B65216CFD6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722" y="5480299"/>
            <a:ext cx="992014" cy="6189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27A460-1D39-164B-97F9-1A53DE34EB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095289" y="5486975"/>
            <a:ext cx="992014" cy="6189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54678C-7AE6-7B46-9692-476F5A7162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17" y="5480298"/>
            <a:ext cx="992014" cy="61896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839266-A356-5949-8327-334EDB4FBC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43084" y="5466326"/>
            <a:ext cx="992014" cy="61896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4457256" y="80233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4468085" y="154909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880A146A-6E7E-A047-A1D7-33EB8D389C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31507" y="3353828"/>
            <a:ext cx="992014" cy="618961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39AE64-93DD-F548-8255-F461B544C550}"/>
              </a:ext>
            </a:extLst>
          </p:cNvPr>
          <p:cNvCxnSpPr>
            <a:cxnSpLocks/>
          </p:cNvCxnSpPr>
          <p:nvPr/>
        </p:nvCxnSpPr>
        <p:spPr>
          <a:xfrm>
            <a:off x="1190015" y="53281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ADA72-9BC8-1A4E-AED8-343A9B6D9F52}"/>
              </a:ext>
            </a:extLst>
          </p:cNvPr>
          <p:cNvCxnSpPr>
            <a:cxnSpLocks/>
          </p:cNvCxnSpPr>
          <p:nvPr/>
        </p:nvCxnSpPr>
        <p:spPr>
          <a:xfrm>
            <a:off x="3186778" y="53281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CCE824-29AD-AC4D-83E4-3133FF651DE4}"/>
              </a:ext>
            </a:extLst>
          </p:cNvPr>
          <p:cNvCxnSpPr>
            <a:cxnSpLocks/>
          </p:cNvCxnSpPr>
          <p:nvPr/>
        </p:nvCxnSpPr>
        <p:spPr>
          <a:xfrm>
            <a:off x="1190015" y="63187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41C44-FF15-334A-B089-C53B62446409}"/>
              </a:ext>
            </a:extLst>
          </p:cNvPr>
          <p:cNvCxnSpPr>
            <a:cxnSpLocks/>
          </p:cNvCxnSpPr>
          <p:nvPr/>
        </p:nvCxnSpPr>
        <p:spPr>
          <a:xfrm>
            <a:off x="3186778" y="63187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90CF85-C506-B644-9904-071E95C1DD9A}"/>
              </a:ext>
            </a:extLst>
          </p:cNvPr>
          <p:cNvCxnSpPr>
            <a:cxnSpLocks/>
          </p:cNvCxnSpPr>
          <p:nvPr/>
        </p:nvCxnSpPr>
        <p:spPr>
          <a:xfrm>
            <a:off x="5202904" y="5318332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7D2B96-20DC-BE49-8978-0E8924B60207}"/>
              </a:ext>
            </a:extLst>
          </p:cNvPr>
          <p:cNvCxnSpPr>
            <a:cxnSpLocks/>
          </p:cNvCxnSpPr>
          <p:nvPr/>
        </p:nvCxnSpPr>
        <p:spPr>
          <a:xfrm>
            <a:off x="5202904" y="6314445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73F9C-79A1-B64C-9E22-7A5D36401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0" r="5690"/>
          <a:stretch/>
        </p:blipFill>
        <p:spPr>
          <a:xfrm>
            <a:off x="1238251" y="398604"/>
            <a:ext cx="9120188" cy="60607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 flipV="1">
            <a:off x="5600700" y="3428999"/>
            <a:ext cx="778667" cy="4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7816455" y="3043238"/>
            <a:ext cx="509584" cy="281386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 flipV="1">
            <a:off x="6473429" y="1210344"/>
            <a:ext cx="771525" cy="121310"/>
          </a:xfrm>
          <a:prstGeom prst="straightConnector1">
            <a:avLst/>
          </a:prstGeom>
          <a:ln w="25400">
            <a:solidFill>
              <a:srgbClr val="DBA5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D79D84-7EDF-7740-915E-E0D2E07B49FA}"/>
              </a:ext>
            </a:extLst>
          </p:cNvPr>
          <p:cNvCxnSpPr>
            <a:cxnSpLocks/>
          </p:cNvCxnSpPr>
          <p:nvPr/>
        </p:nvCxnSpPr>
        <p:spPr>
          <a:xfrm flipH="1">
            <a:off x="5965029" y="2003156"/>
            <a:ext cx="7584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>
            <a:off x="7893844" y="1878672"/>
            <a:ext cx="354807" cy="507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7167565" y="3428999"/>
            <a:ext cx="64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5086351" y="2386013"/>
            <a:ext cx="9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3267076" y="5181600"/>
            <a:ext cx="9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8248651" y="2253535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9150548" y="2955292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5651300" y="1086333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2935186" y="3208142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3267075" y="3693956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5740296" y="1647296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8864500" y="3558202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8071247" y="1555591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X-CMC‡</a:t>
            </a:r>
          </a:p>
        </p:txBody>
      </p:sp>
    </p:spTree>
    <p:extLst>
      <p:ext uri="{BB962C8B-B14F-4D97-AF65-F5344CB8AC3E}">
        <p14:creationId xmlns:p14="http://schemas.microsoft.com/office/powerpoint/2010/main" val="78270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8DC132-0200-2947-8CCD-61F51E0F7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0" r="6019"/>
          <a:stretch/>
        </p:blipFill>
        <p:spPr>
          <a:xfrm>
            <a:off x="1409700" y="396425"/>
            <a:ext cx="9120188" cy="60651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3FE7CD-6862-3F44-B332-DFA59D3504E5}"/>
              </a:ext>
            </a:extLst>
          </p:cNvPr>
          <p:cNvCxnSpPr>
            <a:cxnSpLocks/>
          </p:cNvCxnSpPr>
          <p:nvPr/>
        </p:nvCxnSpPr>
        <p:spPr>
          <a:xfrm>
            <a:off x="8129588" y="3586163"/>
            <a:ext cx="414337" cy="523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AD0D9-0559-F04E-9826-7001DAA59C18}"/>
              </a:ext>
            </a:extLst>
          </p:cNvPr>
          <p:cNvCxnSpPr>
            <a:cxnSpLocks/>
          </p:cNvCxnSpPr>
          <p:nvPr/>
        </p:nvCxnSpPr>
        <p:spPr>
          <a:xfrm flipH="1" flipV="1">
            <a:off x="6357936" y="3342541"/>
            <a:ext cx="771527" cy="17291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5F005B-445F-1547-B8D2-1644D8194792}"/>
              </a:ext>
            </a:extLst>
          </p:cNvPr>
          <p:cNvCxnSpPr>
            <a:cxnSpLocks/>
          </p:cNvCxnSpPr>
          <p:nvPr/>
        </p:nvCxnSpPr>
        <p:spPr>
          <a:xfrm flipV="1">
            <a:off x="4500563" y="1400175"/>
            <a:ext cx="657225" cy="478497"/>
          </a:xfrm>
          <a:prstGeom prst="straightConnector1">
            <a:avLst/>
          </a:prstGeom>
          <a:ln w="25400">
            <a:solidFill>
              <a:srgbClr val="DBA5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D9714D-12EE-0E4B-BEC1-A137593FCAE6}"/>
              </a:ext>
            </a:extLst>
          </p:cNvPr>
          <p:cNvCxnSpPr>
            <a:cxnSpLocks/>
          </p:cNvCxnSpPr>
          <p:nvPr/>
        </p:nvCxnSpPr>
        <p:spPr>
          <a:xfrm flipH="1" flipV="1">
            <a:off x="6743700" y="2552371"/>
            <a:ext cx="629841" cy="3823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3D564D-5F8C-6A4A-B329-B916C4D8852D}"/>
              </a:ext>
            </a:extLst>
          </p:cNvPr>
          <p:cNvCxnSpPr>
            <a:cxnSpLocks/>
          </p:cNvCxnSpPr>
          <p:nvPr/>
        </p:nvCxnSpPr>
        <p:spPr>
          <a:xfrm>
            <a:off x="7893844" y="1878672"/>
            <a:ext cx="354807" cy="507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B8030C-EE78-6145-870A-31FE63A8371C}"/>
              </a:ext>
            </a:extLst>
          </p:cNvPr>
          <p:cNvSpPr txBox="1"/>
          <p:nvPr/>
        </p:nvSpPr>
        <p:spPr>
          <a:xfrm>
            <a:off x="8248651" y="2413974"/>
            <a:ext cx="9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25D21B-5AE7-594D-9EE2-92E6EE29537A}"/>
              </a:ext>
            </a:extLst>
          </p:cNvPr>
          <p:cNvSpPr txBox="1"/>
          <p:nvPr/>
        </p:nvSpPr>
        <p:spPr>
          <a:xfrm>
            <a:off x="8793659" y="5181734"/>
            <a:ext cx="9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41BB5-DC1C-3F4F-8C99-2F5914F9E74A}"/>
              </a:ext>
            </a:extLst>
          </p:cNvPr>
          <p:cNvSpPr txBox="1"/>
          <p:nvPr/>
        </p:nvSpPr>
        <p:spPr>
          <a:xfrm>
            <a:off x="4844355" y="2697756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057D2F-11C3-2840-AF54-636B6461E7DD}"/>
              </a:ext>
            </a:extLst>
          </p:cNvPr>
          <p:cNvSpPr txBox="1"/>
          <p:nvPr/>
        </p:nvSpPr>
        <p:spPr>
          <a:xfrm>
            <a:off x="2720279" y="2743559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X-CMC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7C6B4-8903-6549-89FD-70AA63C5DCC6}"/>
              </a:ext>
            </a:extLst>
          </p:cNvPr>
          <p:cNvSpPr txBox="1"/>
          <p:nvPr/>
        </p:nvSpPr>
        <p:spPr>
          <a:xfrm>
            <a:off x="8932961" y="3625530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75ACE6-DECC-694C-961B-0BA9840491A4}"/>
              </a:ext>
            </a:extLst>
          </p:cNvPr>
          <p:cNvSpPr txBox="1"/>
          <p:nvPr/>
        </p:nvSpPr>
        <p:spPr>
          <a:xfrm>
            <a:off x="6096000" y="1694006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6B71C3-3421-C543-BFD6-A3BDC79D16BE}"/>
              </a:ext>
            </a:extLst>
          </p:cNvPr>
          <p:cNvSpPr txBox="1"/>
          <p:nvPr/>
        </p:nvSpPr>
        <p:spPr>
          <a:xfrm>
            <a:off x="2633363" y="3484464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X-CMC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B3B051-35D6-B940-B17B-B0FDF89F930E}"/>
              </a:ext>
            </a:extLst>
          </p:cNvPr>
          <p:cNvSpPr txBox="1"/>
          <p:nvPr/>
        </p:nvSpPr>
        <p:spPr>
          <a:xfrm>
            <a:off x="4726184" y="2023593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X-CMC‡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30D5B3-2A59-C340-8C32-73684475EBF9}"/>
              </a:ext>
            </a:extLst>
          </p:cNvPr>
          <p:cNvSpPr txBox="1"/>
          <p:nvPr/>
        </p:nvSpPr>
        <p:spPr>
          <a:xfrm>
            <a:off x="7805143" y="3188870"/>
            <a:ext cx="64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B42D62-E1CF-6F42-9D4A-46E18B3AEA50}"/>
              </a:ext>
            </a:extLst>
          </p:cNvPr>
          <p:cNvSpPr txBox="1"/>
          <p:nvPr/>
        </p:nvSpPr>
        <p:spPr>
          <a:xfrm>
            <a:off x="9185075" y="3299798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X-DIM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D55186-A166-DF4E-B8E4-38CA82D80AF2}"/>
              </a:ext>
            </a:extLst>
          </p:cNvPr>
          <p:cNvSpPr txBox="1"/>
          <p:nvPr/>
        </p:nvSpPr>
        <p:spPr>
          <a:xfrm>
            <a:off x="6032001" y="1080158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374649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F2B724-8C53-F147-A0E9-3F819CB13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" t="10229" r="-1" b="10138"/>
          <a:stretch/>
        </p:blipFill>
        <p:spPr>
          <a:xfrm>
            <a:off x="1322897" y="1066279"/>
            <a:ext cx="4336245" cy="3479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072AB7-BF36-2442-B731-B68BF18B0B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17" b="22009"/>
          <a:stretch/>
        </p:blipFill>
        <p:spPr>
          <a:xfrm>
            <a:off x="5659141" y="420968"/>
            <a:ext cx="4668801" cy="2617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1EA84C-E424-C540-A32E-47BAADA36C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918" b="22009"/>
          <a:stretch/>
        </p:blipFill>
        <p:spPr>
          <a:xfrm>
            <a:off x="5659142" y="3109584"/>
            <a:ext cx="4668798" cy="2617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662113" y="1857376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995489" y="2252664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2396779" y="1916520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765605" y="2516981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3096556" y="3145441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3491019" y="3098438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864986" y="2912935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258428" y="3780329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628774" y="3208132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28378" y="1778020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287470" y="1258487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589936" y="954633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6891881" y="1729938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222028" y="1939113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511905" y="2208042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27353" y="3652119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596906" y="3737927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6858843" y="4375460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153818" y="4632529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506447" y="4855338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08985" y="927779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6929151" y="1278095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00FF"/>
                </a:solidFill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511905" y="1757206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00FF"/>
                </a:solidFill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7838930" y="1547661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505"/>
                </a:solidFill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156904" y="1934954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505"/>
                </a:solidFill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474889" y="1448846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505"/>
                </a:solidFill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8744644" y="1995875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505"/>
                </a:solidFill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102685" y="1939113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505"/>
                </a:solidFill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401415" y="1535486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505"/>
                </a:solidFill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9709390" y="754436"/>
            <a:ext cx="618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505"/>
                </a:solidFill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6922890" y="3969926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00FF"/>
                </a:solidFill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506446" y="4449804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00FF"/>
                </a:solidFill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270922" y="3928149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7858977" y="4395995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BA520"/>
                </a:solidFill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153952" y="4552894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BA520"/>
                </a:solidFill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474888" y="4108708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BA520"/>
                </a:solidFill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8753197" y="4689762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BA520"/>
                </a:solidFill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105814" y="4659324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BA520"/>
                </a:solidFill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401415" y="4235956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BA520"/>
                </a:solidFill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9709390" y="3460928"/>
            <a:ext cx="580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BA520"/>
                </a:solidFill>
              </a:rPr>
              <a:t>+1.83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11479-0877-C44A-AC8F-90FBD1026CE4}"/>
              </a:ext>
            </a:extLst>
          </p:cNvPr>
          <p:cNvSpPr txBox="1"/>
          <p:nvPr/>
        </p:nvSpPr>
        <p:spPr>
          <a:xfrm>
            <a:off x="1687915" y="2135365"/>
            <a:ext cx="4189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SURF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2047932" y="2529663"/>
            <a:ext cx="4189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PHYS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2427120" y="2236080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DHAL‡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817283" y="2805830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DHAL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3140484" y="3451141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DHAL-2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3586527" y="3390350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CMC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953260" y="3232028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DIM‡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352265" y="4062168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DIM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682806" y="3490377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DSRB-D</a:t>
            </a:r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58719" y="2135365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DSRB-A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48152" y="1250057"/>
            <a:ext cx="4189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SURF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34155" y="1545241"/>
            <a:ext cx="4189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PHYS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27246" y="1282395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DHAL‡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217064" y="1594341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DHAL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222027" y="2219069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DHAL-2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824578" y="2174707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CMC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41163" y="3908370"/>
            <a:ext cx="4189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SURF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60284" y="3991773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DHAL‡</a:t>
            </a:r>
            <a:endParaRPr 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214431" y="4354196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DHAL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217098" y="4864591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DHAL-2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815455" y="4809119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CMC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49214" y="4256096"/>
            <a:ext cx="4189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PHYS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246357" y="4133908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1A00FF"/>
                </a:solidFill>
              </a:rPr>
              <a:t>X-DHAL</a:t>
            </a:r>
            <a:endParaRPr lang="en-US" sz="1200" dirty="0">
              <a:solidFill>
                <a:srgbClr val="1A00FF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501860" y="4378665"/>
            <a:ext cx="551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1A00FF"/>
                </a:solidFill>
              </a:rPr>
              <a:t>X-DHAL-2</a:t>
            </a:r>
            <a:endParaRPr lang="en-US" sz="1200" dirty="0">
              <a:solidFill>
                <a:srgbClr val="1A00FF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7884523" y="4659324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DBA520"/>
                </a:solidFill>
              </a:rPr>
              <a:t>X-CMC‡</a:t>
            </a:r>
            <a:endParaRPr lang="en-US" sz="1200" dirty="0">
              <a:solidFill>
                <a:srgbClr val="DBA52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155606" y="4816446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DBA520"/>
                </a:solidFill>
              </a:rPr>
              <a:t>X-CMC</a:t>
            </a:r>
            <a:endParaRPr lang="en-US" sz="1200" dirty="0">
              <a:solidFill>
                <a:srgbClr val="DBA52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488616" y="4356450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DBA520"/>
                </a:solidFill>
              </a:rPr>
              <a:t>X-DIM‡</a:t>
            </a:r>
            <a:endParaRPr lang="en-US" sz="1200" dirty="0">
              <a:solidFill>
                <a:srgbClr val="DBA52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8748622" y="4929142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DBA520"/>
                </a:solidFill>
              </a:rPr>
              <a:t>X-DIM-A</a:t>
            </a:r>
            <a:endParaRPr lang="en-US" sz="1200" dirty="0">
              <a:solidFill>
                <a:srgbClr val="DBA52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137899" y="4922683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DBA520"/>
                </a:solidFill>
              </a:rPr>
              <a:t>X-DIM-B</a:t>
            </a:r>
            <a:endParaRPr lang="en-US" sz="1200" dirty="0">
              <a:solidFill>
                <a:srgbClr val="DBA52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383794" y="4463013"/>
            <a:ext cx="5985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DBA520"/>
                </a:solidFill>
              </a:rPr>
              <a:t>X-DSRB-D</a:t>
            </a:r>
            <a:endParaRPr lang="en-US" sz="1200" dirty="0">
              <a:solidFill>
                <a:srgbClr val="DBA52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9709390" y="3637899"/>
            <a:ext cx="5985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DBA520"/>
                </a:solidFill>
              </a:rPr>
              <a:t>X-DSRB-A</a:t>
            </a:r>
            <a:endParaRPr lang="en-US" sz="1200" dirty="0">
              <a:solidFill>
                <a:srgbClr val="DBA52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246357" y="1419224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1A00FF"/>
                </a:solidFill>
              </a:rPr>
              <a:t>X-DHAL</a:t>
            </a:r>
            <a:endParaRPr lang="en-US" sz="1200" dirty="0">
              <a:solidFill>
                <a:srgbClr val="1A00FF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451284" y="1693370"/>
            <a:ext cx="551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1A00FF"/>
                </a:solidFill>
              </a:rPr>
              <a:t>X-DHAL-2</a:t>
            </a:r>
            <a:endParaRPr lang="en-US" sz="1200" dirty="0">
              <a:solidFill>
                <a:srgbClr val="1A00FF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190949" y="2219160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D0000"/>
                </a:solidFill>
              </a:rPr>
              <a:t>X-CMC</a:t>
            </a:r>
            <a:endParaRPr lang="en-US" sz="1200" dirty="0">
              <a:solidFill>
                <a:srgbClr val="FD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478396" y="1708118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D0000"/>
                </a:solidFill>
              </a:rPr>
              <a:t>X-DIM‡</a:t>
            </a:r>
            <a:endParaRPr lang="en-US" sz="1200" dirty="0">
              <a:solidFill>
                <a:srgbClr val="FD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8735383" y="2291135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D0000"/>
                </a:solidFill>
              </a:rPr>
              <a:t>X-DIM-A</a:t>
            </a:r>
            <a:endParaRPr lang="en-US" sz="1200" dirty="0">
              <a:solidFill>
                <a:srgbClr val="FD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144756" y="2254052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D0000"/>
                </a:solidFill>
              </a:rPr>
              <a:t>X-DIM-D</a:t>
            </a:r>
            <a:endParaRPr lang="en-US" sz="1200" dirty="0">
              <a:solidFill>
                <a:srgbClr val="FD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498974" y="1804803"/>
            <a:ext cx="5985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D0000"/>
                </a:solidFill>
              </a:rPr>
              <a:t>X-DSRB-M</a:t>
            </a:r>
            <a:endParaRPr lang="en-US" sz="1200" dirty="0">
              <a:solidFill>
                <a:srgbClr val="FD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9757968" y="933668"/>
            <a:ext cx="5985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D0000"/>
                </a:solidFill>
              </a:rPr>
              <a:t>X-DSRB-A</a:t>
            </a:r>
            <a:endParaRPr lang="en-US" sz="1200" dirty="0">
              <a:solidFill>
                <a:srgbClr val="FD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7871540" y="1824248"/>
            <a:ext cx="493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D0000"/>
                </a:solidFill>
              </a:rPr>
              <a:t>X-CMC‡</a:t>
            </a:r>
            <a:endParaRPr lang="en-US" sz="1200" dirty="0">
              <a:solidFill>
                <a:srgbClr val="F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451</Words>
  <Application>Microsoft Macintosh PowerPoint</Application>
  <PresentationFormat>Widescreen</PresentationFormat>
  <Paragraphs>144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43</cp:revision>
  <dcterms:created xsi:type="dcterms:W3CDTF">2021-04-16T23:40:12Z</dcterms:created>
  <dcterms:modified xsi:type="dcterms:W3CDTF">2021-05-18T04:49:30Z</dcterms:modified>
</cp:coreProperties>
</file>