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1" r:id="rId2"/>
    <p:sldId id="302" r:id="rId3"/>
    <p:sldId id="289" r:id="rId4"/>
    <p:sldId id="301" r:id="rId5"/>
    <p:sldId id="29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451"/>
  </p:normalViewPr>
  <p:slideViewPr>
    <p:cSldViewPr snapToGrid="0" snapToObjects="1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some states figures (in diagram)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line: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Final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Black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54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26" Type="http://schemas.openxmlformats.org/officeDocument/2006/relationships/image" Target="../media/image78.emf"/><Relationship Id="rId21" Type="http://schemas.openxmlformats.org/officeDocument/2006/relationships/image" Target="../media/image73.emf"/><Relationship Id="rId34" Type="http://schemas.openxmlformats.org/officeDocument/2006/relationships/image" Target="../media/image86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5" Type="http://schemas.openxmlformats.org/officeDocument/2006/relationships/image" Target="../media/image77.emf"/><Relationship Id="rId33" Type="http://schemas.openxmlformats.org/officeDocument/2006/relationships/image" Target="../media/image85.emf"/><Relationship Id="rId38" Type="http://schemas.openxmlformats.org/officeDocument/2006/relationships/image" Target="../media/image90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24" Type="http://schemas.openxmlformats.org/officeDocument/2006/relationships/image" Target="../media/image76.emf"/><Relationship Id="rId32" Type="http://schemas.openxmlformats.org/officeDocument/2006/relationships/image" Target="../media/image84.emf"/><Relationship Id="rId37" Type="http://schemas.openxmlformats.org/officeDocument/2006/relationships/image" Target="../media/image89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23" Type="http://schemas.openxmlformats.org/officeDocument/2006/relationships/image" Target="../media/image75.emf"/><Relationship Id="rId28" Type="http://schemas.openxmlformats.org/officeDocument/2006/relationships/image" Target="../media/image80.emf"/><Relationship Id="rId36" Type="http://schemas.openxmlformats.org/officeDocument/2006/relationships/image" Target="../media/image88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31" Type="http://schemas.openxmlformats.org/officeDocument/2006/relationships/image" Target="../media/image83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Relationship Id="rId22" Type="http://schemas.openxmlformats.org/officeDocument/2006/relationships/image" Target="../media/image74.emf"/><Relationship Id="rId27" Type="http://schemas.openxmlformats.org/officeDocument/2006/relationships/image" Target="../media/image79.emf"/><Relationship Id="rId30" Type="http://schemas.openxmlformats.org/officeDocument/2006/relationships/image" Target="../media/image82.emf"/><Relationship Id="rId35" Type="http://schemas.openxmlformats.org/officeDocument/2006/relationships/image" Target="../media/image87.emf"/><Relationship Id="rId8" Type="http://schemas.openxmlformats.org/officeDocument/2006/relationships/image" Target="../media/image60.emf"/><Relationship Id="rId3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1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2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75389" y="3643576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DC7C0D-DFB3-2D46-A28D-227C3BA028F4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39F621-7902-2F4C-B1D8-7B98645B86F6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284</Words>
  <Application>Microsoft Macintosh PowerPoint</Application>
  <PresentationFormat>Widescreen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3</cp:revision>
  <dcterms:created xsi:type="dcterms:W3CDTF">2021-04-16T23:40:12Z</dcterms:created>
  <dcterms:modified xsi:type="dcterms:W3CDTF">2021-04-20T20:38:34Z</dcterms:modified>
</cp:coreProperties>
</file>