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17058151779934"/>
          <c:y val="5.7472846382007128E-2"/>
          <c:w val="0.80358831088576821"/>
          <c:h val="0.744622623391588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1.35</c:v>
                </c:pt>
                <c:pt idx="1">
                  <c:v>0.85</c:v>
                </c:pt>
                <c:pt idx="2">
                  <c:v>0.4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1.29</c:v>
                </c:pt>
                <c:pt idx="1">
                  <c:v>0.9</c:v>
                </c:pt>
                <c:pt idx="2">
                  <c:v>0.06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C3-CD48-855E-0E8232491FBA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660788591"/>
        <c:axId val="660788991"/>
      </c:scatterChart>
      <c:valAx>
        <c:axId val="66078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Δ</a:t>
                </a:r>
                <a:r>
                  <a:rPr lang="en-US" dirty="0"/>
                  <a:t>: Ph-metal</a:t>
                </a:r>
                <a:r>
                  <a:rPr lang="en-US" baseline="0" dirty="0"/>
                  <a:t> binding energy</a:t>
                </a:r>
                <a:r>
                  <a:rPr lang="en-US" dirty="0"/>
                  <a:t>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991"/>
        <c:crosses val="autoZero"/>
        <c:crossBetween val="midCat"/>
      </c:valAx>
      <c:valAx>
        <c:axId val="660788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000" b="0" i="0" u="none" strike="noStrike" baseline="0" dirty="0">
                    <a:effectLst/>
                  </a:rPr>
                  <a:t>Δ:</a:t>
                </a:r>
                <a:r>
                  <a:rPr lang="el-GR" sz="2000" b="0" i="0" u="none" strike="noStrike" baseline="0" dirty="0"/>
                  <a:t> </a:t>
                </a:r>
                <a:r>
                  <a:rPr lang="en-US" dirty="0"/>
                  <a:t>C-C activation</a:t>
                </a:r>
                <a:r>
                  <a:rPr lang="en-US" baseline="0" dirty="0"/>
                  <a:t> energy</a:t>
                </a:r>
                <a:r>
                  <a:rPr lang="en-US" dirty="0"/>
                  <a:t> 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59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B8AD-E7E3-BE41-8846-93933BF2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95D6B-E760-2B4B-9FCE-F789C32C0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509A-E8E0-9947-B15C-C1E70DEA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4B67-E920-624B-814D-3B613715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0B81-44F8-F140-9C84-E6E02EC7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1429-6FE3-3E44-A3D4-EC50DCD6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29006-F803-A342-A202-6D38776D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9BE0-AE3F-C949-AB2C-3CC96254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8BDE-D2DF-5745-928F-420A5054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77A1-21A3-7A40-925D-4D9522A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ADF01-C1E0-C545-A107-3C4139F02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407C1-3390-5B49-8EF5-8DD66FE50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70ED-4625-D140-8961-96C749A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62A7-F26E-1044-853F-1B95BA75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D6EB-B545-104F-9176-C6D96A0A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8C49-CEE8-7148-B45F-2BD0FF02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0A82-4926-8A4A-8B0E-06C4813C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4320-79A9-5E4D-BDDF-CFB1407E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91AD-532A-054A-848A-67AA8CEA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C591-2538-F94C-83A9-44E3A77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7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6526-DC45-3D40-9E89-A679DED9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0C813-4192-7740-B04F-5EBC7808B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E026-4548-B449-9B7B-7338EDCE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2A2B-C340-764F-98E4-E4754FC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430A-DC85-6547-B16D-F4554F78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95F4-DEAF-3742-82A9-7175B411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7D30-1202-554F-A4EF-0C2253955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461E2-5A63-D141-B5A0-D1735EA9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907E8-EBAA-844B-8DEA-78AF890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5457-BECC-954B-BD51-E96A29A1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6621-CE67-804C-9935-3F97718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379-E56C-9E4F-866F-140ED5D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8EC0-D97C-2340-930A-CD16EC58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0E0E-B042-1C42-BF47-BCFAD5B3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075AA-B034-E547-8F37-027024D54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0DC3-CEFD-2D44-81BA-25C1DCDA5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A9E96-7FCD-D642-898A-23263BFB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FE6A9-65DF-EC45-91FA-55A9916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98A0-A954-7440-8F2F-908E25FB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8152-B2AF-6F44-9D91-7E9A21DA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881F4-8FBE-2A46-BA7D-07DC0171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0A23-6794-CC40-892A-F9C17378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42011-5E14-7743-A2F5-FD476DD8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5C1D-7CBC-FA43-A6FD-A39D654E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08AA5-6321-4743-BCAF-FA078A98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0796-7102-3245-9861-6C8F2316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4704-1F28-5541-8520-C5991058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E9F-0F68-5C48-A9FE-1BAF107F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2E57C-7C09-AB45-BD7A-73275B10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4C592-8EFA-CB4A-A16E-EA36BDC3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239-C036-6D4F-A623-B66FBE1A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8E7A-EE3F-1D45-992B-2716509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8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7299-7997-9941-8DAA-32034309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730FC-D3ED-B843-933A-9EE29FBD6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60CD-8C9D-C94A-8D6D-B44CAE6F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AB3B-F6F0-F14A-B21D-49852536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A22BE-9559-C747-AA56-928222B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157E9-0682-6145-92D5-170D8A82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7691A-80E3-2F4D-9DBA-5AD0C4F9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7033-5913-C340-9BDA-8736F03A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94B5-9873-3645-A3BE-CBEC85D0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9E49-0831-7F4A-BD39-8B4C948BC6B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9550-9EF1-9F49-8B59-94B75AD5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95A3-EF2B-B248-B4E4-003F3FA52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0CB126-51FA-5A40-9FF5-3A9966E6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adatom and ideal paths:</a:t>
            </a:r>
            <a:br>
              <a:rPr lang="en-US" dirty="0"/>
            </a:br>
            <a:r>
              <a:rPr lang="en-US" sz="2800" dirty="0"/>
              <a:t>change in binding vs change in C-C barrier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3940DB-41B2-1D44-B452-A149FCACA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7385"/>
              </p:ext>
            </p:extLst>
          </p:nvPr>
        </p:nvGraphicFramePr>
        <p:xfrm>
          <a:off x="1832768" y="1806575"/>
          <a:ext cx="8526463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ED1C99-6694-4648-B743-B7974A98BACF}"/>
              </a:ext>
            </a:extLst>
          </p:cNvPr>
          <p:cNvSpPr txBox="1"/>
          <p:nvPr/>
        </p:nvSpPr>
        <p:spPr>
          <a:xfrm>
            <a:off x="9372601" y="168165"/>
            <a:ext cx="2614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for  the trendline is y = 0.9355x</a:t>
            </a:r>
          </a:p>
          <a:p>
            <a:r>
              <a:rPr lang="en-US" dirty="0"/>
              <a:t>(do not display the equation)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2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Compare adatom and ideal paths: change in binding vs change in C-C barrier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adatom and ideal paths: change in binding vs change in C-C barrier</dc:title>
  <dc:creator>Rustam Khaliullin, Dr</dc:creator>
  <cp:lastModifiedBy>Rustam Khaliullin, Dr</cp:lastModifiedBy>
  <cp:revision>4</cp:revision>
  <dcterms:created xsi:type="dcterms:W3CDTF">2021-08-05T14:20:13Z</dcterms:created>
  <dcterms:modified xsi:type="dcterms:W3CDTF">2021-08-07T06:17:31Z</dcterms:modified>
</cp:coreProperties>
</file>