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302" r:id="rId3"/>
    <p:sldId id="289" r:id="rId4"/>
    <p:sldId id="292" r:id="rId5"/>
    <p:sldId id="301" r:id="rId6"/>
    <p:sldId id="312" r:id="rId7"/>
    <p:sldId id="309" r:id="rId8"/>
    <p:sldId id="306" r:id="rId9"/>
    <p:sldId id="308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2"/>
    <p:restoredTop sz="70986"/>
  </p:normalViewPr>
  <p:slideViewPr>
    <p:cSldViewPr snapToGrid="0" snapToObjects="1">
      <p:cViewPr>
        <p:scale>
          <a:sx n="113" d="100"/>
          <a:sy n="113" d="100"/>
        </p:scale>
        <p:origin x="-456" y="-22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cartoon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X-DSRB-D,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DSRB-D,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8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9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26" Type="http://schemas.openxmlformats.org/officeDocument/2006/relationships/image" Target="../media/image77.emf"/><Relationship Id="rId21" Type="http://schemas.openxmlformats.org/officeDocument/2006/relationships/image" Target="../media/image72.emf"/><Relationship Id="rId34" Type="http://schemas.openxmlformats.org/officeDocument/2006/relationships/image" Target="../media/image85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5" Type="http://schemas.openxmlformats.org/officeDocument/2006/relationships/image" Target="../media/image76.emf"/><Relationship Id="rId33" Type="http://schemas.openxmlformats.org/officeDocument/2006/relationships/image" Target="../media/image84.emf"/><Relationship Id="rId38" Type="http://schemas.openxmlformats.org/officeDocument/2006/relationships/image" Target="../media/image89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.emf"/><Relationship Id="rId20" Type="http://schemas.openxmlformats.org/officeDocument/2006/relationships/image" Target="../media/image71.emf"/><Relationship Id="rId29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24" Type="http://schemas.openxmlformats.org/officeDocument/2006/relationships/image" Target="../media/image75.emf"/><Relationship Id="rId32" Type="http://schemas.openxmlformats.org/officeDocument/2006/relationships/image" Target="../media/image83.emf"/><Relationship Id="rId37" Type="http://schemas.openxmlformats.org/officeDocument/2006/relationships/image" Target="../media/image88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23" Type="http://schemas.openxmlformats.org/officeDocument/2006/relationships/image" Target="../media/image74.emf"/><Relationship Id="rId28" Type="http://schemas.openxmlformats.org/officeDocument/2006/relationships/image" Target="../media/image79.emf"/><Relationship Id="rId36" Type="http://schemas.openxmlformats.org/officeDocument/2006/relationships/image" Target="../media/image87.emf"/><Relationship Id="rId10" Type="http://schemas.openxmlformats.org/officeDocument/2006/relationships/image" Target="../media/image61.emf"/><Relationship Id="rId19" Type="http://schemas.openxmlformats.org/officeDocument/2006/relationships/image" Target="../media/image70.emf"/><Relationship Id="rId31" Type="http://schemas.openxmlformats.org/officeDocument/2006/relationships/image" Target="../media/image8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Relationship Id="rId22" Type="http://schemas.openxmlformats.org/officeDocument/2006/relationships/image" Target="../media/image73.emf"/><Relationship Id="rId27" Type="http://schemas.openxmlformats.org/officeDocument/2006/relationships/image" Target="../media/image78.emf"/><Relationship Id="rId30" Type="http://schemas.openxmlformats.org/officeDocument/2006/relationships/image" Target="../media/image81.emf"/><Relationship Id="rId35" Type="http://schemas.openxmlformats.org/officeDocument/2006/relationships/image" Target="../media/image86.emf"/><Relationship Id="rId8" Type="http://schemas.openxmlformats.org/officeDocument/2006/relationships/image" Target="../media/image59.emf"/><Relationship Id="rId3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0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5.emf"/><Relationship Id="rId18" Type="http://schemas.openxmlformats.org/officeDocument/2006/relationships/image" Target="../media/image52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44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3.emf"/><Relationship Id="rId5" Type="http://schemas.openxmlformats.org/officeDocument/2006/relationships/image" Target="../media/image35.emf"/><Relationship Id="rId15" Type="http://schemas.openxmlformats.org/officeDocument/2006/relationships/image" Target="../media/image47.emf"/><Relationship Id="rId10" Type="http://schemas.openxmlformats.org/officeDocument/2006/relationships/image" Target="../media/image41.emf"/><Relationship Id="rId19" Type="http://schemas.openxmlformats.org/officeDocument/2006/relationships/image" Target="../media/image53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744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9BDCB-F197-C54D-A270-E90DFC10A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14" b="21986"/>
          <a:stretch/>
        </p:blipFill>
        <p:spPr>
          <a:xfrm>
            <a:off x="127478" y="133568"/>
            <a:ext cx="11937044" cy="6613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A3A7-AF3A-034F-B80A-40B7ED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35" y="163415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7CB4-8F3B-DB4E-8573-81C90E81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818" y="311304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4D3EE-8C70-7847-9841-6F9BA5AC0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895" y="14522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2D431-CDA9-F64E-83B2-8F389367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767" y="258706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6259F-4D9D-324F-BA44-2DCC7C6F0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73" y="42936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9EBF3-CF40-A54F-AF0D-C355E9C69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6305" y="50075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13AE6-4347-4B40-BA4A-7DA6716C5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787" y="296586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F77D2-26E9-8C48-8814-304366094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910" y="490253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B519A-44B4-834F-A073-9B966643F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7133" y="230179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DDCAE8-660A-374E-A3E8-6682901575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9118" y="356689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2FA493-6EC6-104E-91BD-FA6313E91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0392" y="363895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8728F-2FE4-284D-9213-DA4A298085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20" y="2526834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F72DB-AFB7-7A4E-8EA5-274205A548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35730" y="544707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AC3B2E-831F-1547-9833-76B35F09D2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36383" y="55735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17C51D-DA31-ED43-9885-6579190D02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3469" y="470485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9F8AAB-98DE-3747-917D-F8ED3F971D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9118" y="571026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6877B-8082-0244-A54A-CBF56F1AE2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29090" y="46071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B049C5-FC31-7844-ACAC-7B99DB542A21}"/>
              </a:ext>
            </a:extLst>
          </p:cNvPr>
          <p:cNvSpPr txBox="1"/>
          <p:nvPr/>
        </p:nvSpPr>
        <p:spPr>
          <a:xfrm>
            <a:off x="9665989" y="845627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ABF28-5BA7-2643-A8B0-9355883BF6F0}"/>
              </a:ext>
            </a:extLst>
          </p:cNvPr>
          <p:cNvSpPr/>
          <p:nvPr/>
        </p:nvSpPr>
        <p:spPr>
          <a:xfrm>
            <a:off x="10153657" y="184290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91EB4-05A9-D046-9E06-C7E1FCDEB849}"/>
              </a:ext>
            </a:extLst>
          </p:cNvPr>
          <p:cNvSpPr/>
          <p:nvPr/>
        </p:nvSpPr>
        <p:spPr>
          <a:xfrm>
            <a:off x="10649739" y="48726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E3E86-2467-5241-B770-C1C2267BBB29}"/>
              </a:ext>
            </a:extLst>
          </p:cNvPr>
          <p:cNvSpPr txBox="1"/>
          <p:nvPr/>
        </p:nvSpPr>
        <p:spPr>
          <a:xfrm>
            <a:off x="9601072" y="2813034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6F1E31-BC43-1D40-8CAB-7BBEBAF12B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63514" y="92364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A5292D-B0C5-6D4B-9B76-291AAAD6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880" y="282585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321656-DA96-F742-8778-C5048A774D0A}"/>
              </a:ext>
            </a:extLst>
          </p:cNvPr>
          <p:cNvSpPr txBox="1"/>
          <p:nvPr/>
        </p:nvSpPr>
        <p:spPr>
          <a:xfrm>
            <a:off x="11418713" y="1229205"/>
            <a:ext cx="141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27F4DA5-2899-144E-BC7D-7FC167703359}"/>
              </a:ext>
            </a:extLst>
          </p:cNvPr>
          <p:cNvGrpSpPr/>
          <p:nvPr/>
        </p:nvGrpSpPr>
        <p:grpSpPr>
          <a:xfrm>
            <a:off x="796827" y="1364105"/>
            <a:ext cx="10489967" cy="3524401"/>
            <a:chOff x="796827" y="1364105"/>
            <a:chExt cx="10489967" cy="352440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B19D0B0-43C1-7C49-83E6-E192B6149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85" r="7222"/>
            <a:stretch/>
          </p:blipFill>
          <p:spPr>
            <a:xfrm>
              <a:off x="796827" y="1377216"/>
              <a:ext cx="5310660" cy="351129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36E01D-2CAF-454C-8716-D0FB00984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8598" y="3196716"/>
              <a:ext cx="749828" cy="2416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C15A82F-B81E-954C-BC92-2971B36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391" y="2445579"/>
              <a:ext cx="295275" cy="372320"/>
            </a:xfrm>
            <a:prstGeom prst="straightConnector1">
              <a:avLst/>
            </a:prstGeom>
            <a:ln w="25400">
              <a:solidFill>
                <a:srgbClr val="DBA520"/>
              </a:solidFill>
              <a:headEnd w="lg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A0AB724-1141-8A49-BAAD-736EF0637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5613" y="2023046"/>
              <a:ext cx="461418" cy="274060"/>
            </a:xfrm>
            <a:prstGeom prst="straightConnector1">
              <a:avLst/>
            </a:prstGeom>
            <a:ln w="25400">
              <a:solidFill>
                <a:srgbClr val="DBA52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878A34-8104-B34F-ADC4-995FA1E03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936" y="2943213"/>
              <a:ext cx="475227" cy="2308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C4C127-0EF4-C740-95D4-58CC8FBC225F}"/>
                </a:ext>
              </a:extLst>
            </p:cNvPr>
            <p:cNvSpPr txBox="1"/>
            <p:nvPr/>
          </p:nvSpPr>
          <p:spPr>
            <a:xfrm>
              <a:off x="4221635" y="3031059"/>
              <a:ext cx="881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B34976-5CB2-0249-A4BF-70C9966BA6D8}"/>
                </a:ext>
              </a:extLst>
            </p:cNvPr>
            <p:cNvSpPr txBox="1"/>
            <p:nvPr/>
          </p:nvSpPr>
          <p:spPr>
            <a:xfrm>
              <a:off x="3101833" y="2866618"/>
              <a:ext cx="9608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DIM‡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A8D727-B68C-BD41-91CB-6615F6F48AAE}"/>
                </a:ext>
              </a:extLst>
            </p:cNvPr>
            <p:cNvSpPr txBox="1"/>
            <p:nvPr/>
          </p:nvSpPr>
          <p:spPr>
            <a:xfrm>
              <a:off x="2003330" y="4102308"/>
              <a:ext cx="9608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2B1665-DF3A-C448-85CA-095D04AC5B3D}"/>
                </a:ext>
              </a:extLst>
            </p:cNvPr>
            <p:cNvSpPr txBox="1"/>
            <p:nvPr/>
          </p:nvSpPr>
          <p:spPr>
            <a:xfrm>
              <a:off x="4770998" y="1998500"/>
              <a:ext cx="12078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966C45-CBB9-F647-A042-015F607B319D}"/>
                </a:ext>
              </a:extLst>
            </p:cNvPr>
            <p:cNvSpPr txBox="1"/>
            <p:nvPr/>
          </p:nvSpPr>
          <p:spPr>
            <a:xfrm>
              <a:off x="5446920" y="3114150"/>
              <a:ext cx="6755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6964FD-9C5E-B448-9BCE-3F2DCCAE169F}"/>
                </a:ext>
              </a:extLst>
            </p:cNvPr>
            <p:cNvSpPr txBox="1"/>
            <p:nvPr/>
          </p:nvSpPr>
          <p:spPr>
            <a:xfrm>
              <a:off x="3445775" y="2132687"/>
              <a:ext cx="12078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A555F7-5E57-6D4C-8AAF-3D5809AEA8F8}"/>
                </a:ext>
              </a:extLst>
            </p:cNvPr>
            <p:cNvSpPr txBox="1"/>
            <p:nvPr/>
          </p:nvSpPr>
          <p:spPr>
            <a:xfrm>
              <a:off x="1960707" y="3207548"/>
              <a:ext cx="12078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1FE63A-B526-4643-A736-F484B30D783D}"/>
                </a:ext>
              </a:extLst>
            </p:cNvPr>
            <p:cNvSpPr txBox="1"/>
            <p:nvPr/>
          </p:nvSpPr>
          <p:spPr>
            <a:xfrm>
              <a:off x="1717672" y="2970161"/>
              <a:ext cx="12078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3B9764-C6E9-1E4E-9612-8741C5B9595B}"/>
                </a:ext>
              </a:extLst>
            </p:cNvPr>
            <p:cNvSpPr txBox="1"/>
            <p:nvPr/>
          </p:nvSpPr>
          <p:spPr>
            <a:xfrm>
              <a:off x="3464828" y="1725344"/>
              <a:ext cx="6869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058E93-9898-7447-8BAB-BD4447DFCF7A}"/>
                </a:ext>
              </a:extLst>
            </p:cNvPr>
            <p:cNvSpPr txBox="1"/>
            <p:nvPr/>
          </p:nvSpPr>
          <p:spPr>
            <a:xfrm>
              <a:off x="5446921" y="2817898"/>
              <a:ext cx="675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65B62A-4E8B-2644-95FE-10DAE7326FFC}"/>
                </a:ext>
              </a:extLst>
            </p:cNvPr>
            <p:cNvSpPr txBox="1"/>
            <p:nvPr/>
          </p:nvSpPr>
          <p:spPr>
            <a:xfrm>
              <a:off x="5056354" y="2467378"/>
              <a:ext cx="675556" cy="23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22029F4-41FF-0746-B389-EB0B825FC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9720" y="1803372"/>
              <a:ext cx="545216" cy="1951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6F82A1E-279B-A047-A9E2-45E55C35F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8" t="6795" r="6910"/>
            <a:stretch/>
          </p:blipFill>
          <p:spPr>
            <a:xfrm>
              <a:off x="6069523" y="1364105"/>
              <a:ext cx="5126637" cy="3492469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9327BDF-EDCA-7D4B-B8E1-F56B2CD41397}"/>
                </a:ext>
              </a:extLst>
            </p:cNvPr>
            <p:cNvCxnSpPr>
              <a:cxnSpLocks/>
            </p:cNvCxnSpPr>
            <p:nvPr/>
          </p:nvCxnSpPr>
          <p:spPr>
            <a:xfrm>
              <a:off x="9762656" y="3305550"/>
              <a:ext cx="365451" cy="3378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A99B3D-624E-F04F-9D46-DC03371229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5821" y="2545578"/>
              <a:ext cx="541781" cy="241398"/>
            </a:xfrm>
            <a:prstGeom prst="straightConnector1">
              <a:avLst/>
            </a:prstGeom>
            <a:ln w="25400">
              <a:solidFill>
                <a:srgbClr val="DBA520"/>
              </a:solidFill>
              <a:headEnd w="lg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98ABC-9BED-5E40-AE69-CC3E9D6CFD48}"/>
                </a:ext>
              </a:extLst>
            </p:cNvPr>
            <p:cNvCxnSpPr>
              <a:cxnSpLocks/>
            </p:cNvCxnSpPr>
            <p:nvPr/>
          </p:nvCxnSpPr>
          <p:spPr>
            <a:xfrm>
              <a:off x="9534224" y="2009806"/>
              <a:ext cx="456865" cy="420356"/>
            </a:xfrm>
            <a:prstGeom prst="straightConnector1">
              <a:avLst/>
            </a:prstGeom>
            <a:ln w="25400">
              <a:solidFill>
                <a:srgbClr val="DBA52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E2EAA7C-3266-2641-91D5-44220BB3F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0260" y="3065825"/>
              <a:ext cx="515603" cy="138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BC6CF7-D565-A246-818F-BBB8A7397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627" y="2082409"/>
              <a:ext cx="394845" cy="3926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A2FD77-6A0B-164E-AAFF-3D94563244DD}"/>
                </a:ext>
              </a:extLst>
            </p:cNvPr>
            <p:cNvSpPr txBox="1"/>
            <p:nvPr/>
          </p:nvSpPr>
          <p:spPr>
            <a:xfrm>
              <a:off x="9883740" y="2500265"/>
              <a:ext cx="7935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DIM‡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A64D95-272F-6343-BE8F-4EF06F1BB627}"/>
                </a:ext>
              </a:extLst>
            </p:cNvPr>
            <p:cNvSpPr txBox="1"/>
            <p:nvPr/>
          </p:nvSpPr>
          <p:spPr>
            <a:xfrm>
              <a:off x="10179303" y="4121841"/>
              <a:ext cx="410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DIM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A79F8B-9614-974F-AF80-DEA1DC9AE884}"/>
                </a:ext>
              </a:extLst>
            </p:cNvPr>
            <p:cNvSpPr txBox="1"/>
            <p:nvPr/>
          </p:nvSpPr>
          <p:spPr>
            <a:xfrm>
              <a:off x="7861149" y="2314746"/>
              <a:ext cx="6890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216CDA-0206-C244-9C44-3F02AD000399}"/>
                </a:ext>
              </a:extLst>
            </p:cNvPr>
            <p:cNvSpPr txBox="1"/>
            <p:nvPr/>
          </p:nvSpPr>
          <p:spPr>
            <a:xfrm>
              <a:off x="6647652" y="3160603"/>
              <a:ext cx="75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AB9AD4-F395-D54D-AAFD-7F513B95591A}"/>
                </a:ext>
              </a:extLst>
            </p:cNvPr>
            <p:cNvSpPr txBox="1"/>
            <p:nvPr/>
          </p:nvSpPr>
          <p:spPr>
            <a:xfrm>
              <a:off x="10331616" y="2929845"/>
              <a:ext cx="5155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E74453-9EA6-EB40-93BF-F7204A9B9893}"/>
                </a:ext>
              </a:extLst>
            </p:cNvPr>
            <p:cNvSpPr txBox="1"/>
            <p:nvPr/>
          </p:nvSpPr>
          <p:spPr>
            <a:xfrm>
              <a:off x="8536565" y="1742085"/>
              <a:ext cx="8563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89B915-4788-3848-84CE-3DBBF8FFACC8}"/>
                </a:ext>
              </a:extLst>
            </p:cNvPr>
            <p:cNvSpPr txBox="1"/>
            <p:nvPr/>
          </p:nvSpPr>
          <p:spPr>
            <a:xfrm>
              <a:off x="6647652" y="2666277"/>
              <a:ext cx="75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3D6113-4002-7648-BC7B-BD54BE9B7A0F}"/>
                </a:ext>
              </a:extLst>
            </p:cNvPr>
            <p:cNvSpPr txBox="1"/>
            <p:nvPr/>
          </p:nvSpPr>
          <p:spPr>
            <a:xfrm>
              <a:off x="7873436" y="2720545"/>
              <a:ext cx="8455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D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X-CMC‡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395521-C038-0145-8A69-E4FA150C5C26}"/>
                </a:ext>
              </a:extLst>
            </p:cNvPr>
            <p:cNvSpPr txBox="1"/>
            <p:nvPr/>
          </p:nvSpPr>
          <p:spPr>
            <a:xfrm>
              <a:off x="9472401" y="3071825"/>
              <a:ext cx="8226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CMC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467423-4E9E-1F4A-B6E4-FA4ACB6A4661}"/>
                </a:ext>
              </a:extLst>
            </p:cNvPr>
            <p:cNvSpPr txBox="1"/>
            <p:nvPr/>
          </p:nvSpPr>
          <p:spPr>
            <a:xfrm>
              <a:off x="10430191" y="3204144"/>
              <a:ext cx="856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41648C-DABA-634B-94B5-A1C6C332AA31}"/>
                </a:ext>
              </a:extLst>
            </p:cNvPr>
            <p:cNvSpPr txBox="1"/>
            <p:nvPr/>
          </p:nvSpPr>
          <p:spPr>
            <a:xfrm>
              <a:off x="8638726" y="2115899"/>
              <a:ext cx="75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X-DIM‡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499</Words>
  <Application>Microsoft Macintosh PowerPoint</Application>
  <PresentationFormat>Widescreen</PresentationFormat>
  <Paragraphs>157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76</cp:revision>
  <dcterms:created xsi:type="dcterms:W3CDTF">2021-04-16T23:40:12Z</dcterms:created>
  <dcterms:modified xsi:type="dcterms:W3CDTF">2021-05-25T01:06:17Z</dcterms:modified>
</cp:coreProperties>
</file>