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81" r:id="rId2"/>
    <p:sldId id="312" r:id="rId3"/>
    <p:sldId id="290" r:id="rId4"/>
    <p:sldId id="291" r:id="rId5"/>
    <p:sldId id="292" r:id="rId6"/>
    <p:sldId id="293" r:id="rId7"/>
    <p:sldId id="310" r:id="rId8"/>
    <p:sldId id="284" r:id="rId9"/>
    <p:sldId id="288" r:id="rId10"/>
    <p:sldId id="285" r:id="rId11"/>
    <p:sldId id="286" r:id="rId12"/>
    <p:sldId id="294" r:id="rId13"/>
    <p:sldId id="295" r:id="rId14"/>
    <p:sldId id="296" r:id="rId15"/>
    <p:sldId id="311" r:id="rId16"/>
    <p:sldId id="297" r:id="rId17"/>
    <p:sldId id="298" r:id="rId18"/>
    <p:sldId id="299" r:id="rId19"/>
    <p:sldId id="300" r:id="rId20"/>
    <p:sldId id="301" r:id="rId21"/>
    <p:sldId id="302" r:id="rId22"/>
    <p:sldId id="313" r:id="rId23"/>
    <p:sldId id="306" r:id="rId24"/>
    <p:sldId id="305" r:id="rId25"/>
    <p:sldId id="317" r:id="rId26"/>
    <p:sldId id="315" r:id="rId27"/>
    <p:sldId id="328" r:id="rId28"/>
    <p:sldId id="318" r:id="rId29"/>
    <p:sldId id="319" r:id="rId30"/>
    <p:sldId id="327" r:id="rId31"/>
    <p:sldId id="329" r:id="rId32"/>
    <p:sldId id="320" r:id="rId33"/>
    <p:sldId id="321" r:id="rId34"/>
    <p:sldId id="322" r:id="rId35"/>
    <p:sldId id="330" r:id="rId36"/>
    <p:sldId id="323" r:id="rId37"/>
    <p:sldId id="331" r:id="rId38"/>
    <p:sldId id="324" r:id="rId39"/>
    <p:sldId id="332" r:id="rId40"/>
    <p:sldId id="325" r:id="rId41"/>
    <p:sldId id="333" r:id="rId42"/>
    <p:sldId id="303" r:id="rId43"/>
    <p:sldId id="308" r:id="rId44"/>
    <p:sldId id="304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82725"/>
  </p:normalViewPr>
  <p:slideViewPr>
    <p:cSldViewPr snapToGrid="0" snapToObjects="1">
      <p:cViewPr varScale="1">
        <p:scale>
          <a:sx n="101" d="100"/>
          <a:sy n="101" d="100"/>
        </p:scale>
        <p:origin x="592" y="19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C964-1FDA-FF4D-B88A-82651D6186F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1B34-18CC-D744-9E8C-A2A3BCB5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1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0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4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9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2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7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3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6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5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3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5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8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24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34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2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585-7D03-C049-A98B-82732FEC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D6C1-65F4-E64F-B44E-C9F4A279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F0AB-2CB2-3245-8F69-CB9865D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C52-9900-4748-9489-79043BB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D505-82C3-8F4C-B285-1B1A4E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F3-04A2-D442-800D-7752D108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05CD-DD57-E54F-B8A4-86F7D189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97D1-9B87-A24E-B840-67E97B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E3C0-86AD-3C41-A5FC-234DA9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294-A014-954A-A7A7-315303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013B-198C-A94A-8F69-B13B852C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F297-6715-9246-A9F1-BF5EA62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37D-5B54-6F4E-8F6C-1745D7D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82D9-FD68-6E4B-B4EB-756C052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6F0C-1D96-2147-B548-07A59A6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847-6C5A-1D44-899B-8AAE933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4BF2-CC8E-494C-9F0F-5DCD406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F27-D172-A545-ABE9-DC9FC14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C1A1-5633-1048-8849-D279D02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546B-CE50-AA4A-9780-25FEC1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119-122B-C84B-AC16-CA27030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F18-7FDA-5240-A538-FD3DFA4B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E2ED-77C2-2B44-9AC5-1F24168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4D2-BD2F-5842-AF10-7A68AD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349-37B3-384E-9BA9-B8CBE5B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92E-2005-AA49-9D1E-88059E8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C4A0-A8ED-854C-BF73-5BA8A54F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2709-9203-9841-9AA0-1733B13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519C-1A5A-F247-93A4-8C4E7CE4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FFF1-09F1-B24E-B256-8916B13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70DD-8A4F-E949-8184-A9A49B8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4E-8729-6146-8B13-2649717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7EC5-EE67-F14B-A801-E671ABE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1072-7B4A-484A-8CFA-72AAC60D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28FB-8DE3-3948-9999-D4D2FDD8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50A2-A93E-974C-93BC-81C80A79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D024-78F0-0D42-BDED-FFD638F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258FF-D96C-ED49-AB93-1AF03D3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37A4-9B2C-074C-92BE-B9CFA0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A88-6CE3-B848-9862-042A21D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E556-2780-5141-A0E8-4992938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D7A-9687-CA4F-8DE4-728031B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A170-E985-1641-BE51-D43A721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7EFD-919C-F64F-AD11-5F318CD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D2238-A419-6C4E-9952-6D156016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BA9D-46AD-A044-8049-850C38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EA9-FA73-6B47-928F-011E6DE7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2D1B-29DB-B64A-90B9-7AD55786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7A51-DA99-A243-A100-4D53218B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851-9848-C94B-BD43-7E12EB9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D77-E4A2-464D-AAB5-A4671F1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E18D-7DE9-7D44-8199-D0AB80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856B-42CD-164E-BC94-E3FDFE56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D60-6ACD-534D-85DE-B9CE91F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93C6E-577E-5D43-BE39-4813732B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0A42-90FF-9D4D-B248-EF131A3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9B4C-CE83-BF46-84FF-DA59072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0AA4-0D67-6840-9FA7-A708D34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3427-6E98-0048-A609-F56F9B9D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F7C3-26A8-BB42-BF9F-0B5A67C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6A7-BF22-FC47-B841-F127986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E3B-EC58-5549-AF65-699B5C67D369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4C80-1F9D-AF4E-91A1-1FC99322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AB9B-F682-F444-B77D-BF3B0EFE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2122634-FB1F-4840-904A-BB951744C87B}"/>
              </a:ext>
            </a:extLst>
          </p:cNvPr>
          <p:cNvSpPr txBox="1"/>
          <p:nvPr/>
        </p:nvSpPr>
        <p:spPr>
          <a:xfrm>
            <a:off x="1769408" y="2828835"/>
            <a:ext cx="86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22081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B444C8-ACE4-914A-A238-FC2DBE832EB9}"/>
              </a:ext>
            </a:extLst>
          </p:cNvPr>
          <p:cNvGrpSpPr/>
          <p:nvPr/>
        </p:nvGrpSpPr>
        <p:grpSpPr>
          <a:xfrm>
            <a:off x="1978137" y="2057400"/>
            <a:ext cx="8235725" cy="2743200"/>
            <a:chOff x="1978137" y="2971800"/>
            <a:chExt cx="8235725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EC05AA-5078-8C4F-A379-F3B6F7CA1C9D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36730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44FB5A-4F7F-7A44-8057-D4F3DD583178}"/>
                </a:ext>
              </a:extLst>
            </p:cNvPr>
            <p:cNvCxnSpPr>
              <a:cxnSpLocks/>
              <a:stCxn id="54" idx="6"/>
              <a:endCxn id="51" idx="1"/>
            </p:cNvCxnSpPr>
            <p:nvPr/>
          </p:nvCxnSpPr>
          <p:spPr>
            <a:xfrm>
              <a:off x="81080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2C6C96-6941-B340-88BE-0C65428FF153}"/>
              </a:ext>
            </a:extLst>
          </p:cNvPr>
          <p:cNvSpPr txBox="1"/>
          <p:nvPr/>
        </p:nvSpPr>
        <p:spPr>
          <a:xfrm>
            <a:off x="3499920" y="5033202"/>
            <a:ext cx="5186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6DFA3-0BDA-264A-BDEF-F8A16AB94B1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581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B023CA-FD3C-1540-BDF9-0AE69DDB7F21}"/>
              </a:ext>
            </a:extLst>
          </p:cNvPr>
          <p:cNvGrpSpPr/>
          <p:nvPr/>
        </p:nvGrpSpPr>
        <p:grpSpPr>
          <a:xfrm>
            <a:off x="1975104" y="2057400"/>
            <a:ext cx="8238758" cy="2743200"/>
            <a:chOff x="1975104" y="2971800"/>
            <a:chExt cx="8238758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104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423250" y="5033202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57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2160000">
            <a:off x="4097124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 rot="19440000">
            <a:off x="6244723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84777" y="5033202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255D25-16A5-5E4E-AB8D-BDF21E5C62C1}"/>
              </a:ext>
            </a:extLst>
          </p:cNvPr>
          <p:cNvCxnSpPr>
            <a:cxnSpLocks/>
            <a:stCxn id="54" idx="2"/>
            <a:endCxn id="4" idx="6"/>
          </p:cNvCxnSpPr>
          <p:nvPr/>
        </p:nvCxnSpPr>
        <p:spPr>
          <a:xfrm flipH="1">
            <a:off x="5751289" y="3293212"/>
            <a:ext cx="668069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58966-9D75-A448-A0F6-BEFB13204FCE}"/>
              </a:ext>
            </a:extLst>
          </p:cNvPr>
          <p:cNvCxnSpPr>
            <a:cxnSpLocks/>
            <a:stCxn id="54" idx="2"/>
            <a:endCxn id="48" idx="7"/>
          </p:cNvCxnSpPr>
          <p:nvPr/>
        </p:nvCxnSpPr>
        <p:spPr>
          <a:xfrm flipH="1">
            <a:off x="6416226" y="3293212"/>
            <a:ext cx="3132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9D192-CD3A-4A4F-8F2D-9C91D17B93AE}"/>
              </a:ext>
            </a:extLst>
          </p:cNvPr>
          <p:cNvCxnSpPr>
            <a:cxnSpLocks/>
            <a:stCxn id="4" idx="6"/>
            <a:endCxn id="48" idx="1"/>
          </p:cNvCxnSpPr>
          <p:nvPr/>
        </p:nvCxnSpPr>
        <p:spPr>
          <a:xfrm>
            <a:off x="5751289" y="3293212"/>
            <a:ext cx="18359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8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731026" y="5033202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60929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4258012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077003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9130BD-BCDE-B04C-B05C-92CD4A6BFE65}"/>
              </a:ext>
            </a:extLst>
          </p:cNvPr>
          <p:cNvSpPr>
            <a:spLocks noChangeAspect="1"/>
          </p:cNvSpPr>
          <p:nvPr/>
        </p:nvSpPr>
        <p:spPr>
          <a:xfrm>
            <a:off x="60929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0D4947-BB37-DD45-B50E-ECA7C2E71725}"/>
              </a:ext>
            </a:extLst>
          </p:cNvPr>
          <p:cNvSpPr>
            <a:spLocks noChangeAspect="1"/>
          </p:cNvSpPr>
          <p:nvPr/>
        </p:nvSpPr>
        <p:spPr>
          <a:xfrm>
            <a:off x="4258012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000059" y="5033202"/>
            <a:ext cx="4185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8BC614-C249-5A49-B947-35E0037A97F4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63AC63-D7E2-7D4B-9762-B2FF764A2DD9}"/>
              </a:ext>
            </a:extLst>
          </p:cNvPr>
          <p:cNvSpPr>
            <a:spLocks noChangeAspect="1"/>
          </p:cNvSpPr>
          <p:nvPr/>
        </p:nvSpPr>
        <p:spPr>
          <a:xfrm>
            <a:off x="65471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A83021-4C19-2E4F-A503-252AC0D103FB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00870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5232" y="5033202"/>
            <a:ext cx="5495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red</a:t>
            </a:r>
          </a:p>
        </p:txBody>
      </p:sp>
    </p:spTree>
    <p:extLst>
      <p:ext uri="{BB962C8B-B14F-4D97-AF65-F5344CB8AC3E}">
        <p14:creationId xmlns:p14="http://schemas.microsoft.com/office/powerpoint/2010/main" val="407236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red</a:t>
            </a:r>
          </a:p>
        </p:txBody>
      </p:sp>
    </p:spTree>
    <p:extLst>
      <p:ext uri="{BB962C8B-B14F-4D97-AF65-F5344CB8AC3E}">
        <p14:creationId xmlns:p14="http://schemas.microsoft.com/office/powerpoint/2010/main" val="18906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2739264" y="1496568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10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67229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4724429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2889504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5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424CE-3AA6-EF4A-8CED-C98783DE258B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15189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11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33558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04024-4886-3E46-83EE-D77A416284A0}"/>
              </a:ext>
            </a:extLst>
          </p:cNvPr>
          <p:cNvGrpSpPr/>
          <p:nvPr/>
        </p:nvGrpSpPr>
        <p:grpSpPr>
          <a:xfrm>
            <a:off x="5175504" y="2743200"/>
            <a:ext cx="3663725" cy="917448"/>
            <a:chOff x="4258012" y="2514600"/>
            <a:chExt cx="3663725" cy="917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893D77-DAF0-C846-98B9-E9C298E65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BD604-FBC2-2243-A4EB-1F99E11A3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84505" y="5033202"/>
            <a:ext cx="54168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5175504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1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07563" y="5033202"/>
            <a:ext cx="5570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X-PROD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6550137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F5CF223-D0CA-F846-80A0-E57321C13247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4AC0CE-84E8-6249-B199-1BB436DCB51E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076727" y="5033202"/>
            <a:ext cx="6032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green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47A5C1-4B3C-6346-BB7F-FE5C4F5CA274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1F06F7-CCD6-3147-A29F-05D0A40B5533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909F12-7BD4-0349-B150-4D74392C7523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B07AB-E057-FD45-BACE-593D8399C1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42611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22977" y="5033202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green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9B8ED-11BB-4645-B91A-A10723C03E1A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078E26-6C57-0C48-B165-B2E1194EA44B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4800" y="5029200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106F58-A439-A148-B214-C414BCB2F096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456CBA-51AC-1345-9831-6D43E6F6C2E0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19856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DA6373-EC35-114A-B0D1-7EA7BB654277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FA8D08-E3DF-CC45-AC50-0430B4642DCE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D14C17-5660-3F48-A47C-0DB25530BF6E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19856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existing no-vac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DA6373-EC35-114A-B0D1-7EA7BB654277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FA8D08-E3DF-CC45-AC50-0430B4642DCE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D14C17-5660-3F48-A47C-0DB25530BF6E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F351EF-2F89-2547-BFC6-F1E22477321F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9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83783-6AF5-8B4A-A69A-C8C92861C295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19A53A-B6B8-0C49-878A-056DD3A7C328}"/>
              </a:ext>
            </a:extLst>
          </p:cNvPr>
          <p:cNvSpPr>
            <a:spLocks noChangeAspect="1"/>
          </p:cNvSpPr>
          <p:nvPr/>
        </p:nvSpPr>
        <p:spPr>
          <a:xfrm>
            <a:off x="10637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D1D789-47E2-644B-987E-8EBB10F22F5C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302DE-5194-C948-A20A-5F387EC10E1C}"/>
              </a:ext>
            </a:extLst>
          </p:cNvPr>
          <p:cNvSpPr txBox="1"/>
          <p:nvPr/>
        </p:nvSpPr>
        <p:spPr>
          <a:xfrm>
            <a:off x="3419857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</a:t>
            </a:r>
          </a:p>
        </p:txBody>
      </p:sp>
    </p:spTree>
    <p:extLst>
      <p:ext uri="{BB962C8B-B14F-4D97-AF65-F5344CB8AC3E}">
        <p14:creationId xmlns:p14="http://schemas.microsoft.com/office/powerpoint/2010/main" val="346589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3457528" y="5029200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</p:spTree>
    <p:extLst>
      <p:ext uri="{BB962C8B-B14F-4D97-AF65-F5344CB8AC3E}">
        <p14:creationId xmlns:p14="http://schemas.microsoft.com/office/powerpoint/2010/main" val="370024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3499119" y="5033202"/>
            <a:ext cx="5187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3B004-2F0E-4D48-9427-086E74B8B05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60261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2841174" y="5029200"/>
            <a:ext cx="6497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83FD16-446A-AB46-9C71-3568F220AD97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32ABF0-597B-AE40-8C78-0D1D8977DCCA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0F9F03-CB0D-E641-97BD-F951F5ADB00B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6D8673-3195-3541-857D-ED835E1C4914}"/>
              </a:ext>
            </a:extLst>
          </p:cNvPr>
          <p:cNvCxnSpPr>
            <a:cxnSpLocks/>
            <a:stCxn id="28" idx="2"/>
            <a:endCxn id="27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99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 no-vac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2841174" y="5029200"/>
            <a:ext cx="6497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83FD16-446A-AB46-9C71-3568F220AD97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32ABF0-597B-AE40-8C78-0D1D8977DCCA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0F9F03-CB0D-E641-97BD-F951F5ADB00B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6D8673-3195-3541-857D-ED835E1C4914}"/>
              </a:ext>
            </a:extLst>
          </p:cNvPr>
          <p:cNvCxnSpPr>
            <a:cxnSpLocks/>
            <a:stCxn id="28" idx="2"/>
            <a:endCxn id="27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3180D-34F9-D34D-989B-47FCE4D2B68B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18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5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2803504" y="5029200"/>
            <a:ext cx="6572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X-PHYS-2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3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existing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20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DA56C-CA1B-1248-AEB6-C68F60B07870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AE8304-FDD0-A74F-9F0E-6F044FA6BFB4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EC1C0A-DB04-0846-B7C2-87CE9B0A42CA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1D1E37-2FBB-214A-8461-F4198F2C9ED0}"/>
              </a:ext>
            </a:extLst>
          </p:cNvPr>
          <p:cNvCxnSpPr>
            <a:cxnSpLocks/>
            <a:stCxn id="36" idx="2"/>
            <a:endCxn id="35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E7F083-DD42-1248-BE3B-C83A82BF0738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E2C386-9EA7-3C4C-A83F-D61DDBE4C94D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3F7C60-D3E8-0447-9070-D4EF7C329A3A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4084E8-3013-A747-B2E6-E1202F57BF4A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existing no-vac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20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DA56C-CA1B-1248-AEB6-C68F60B07870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AE8304-FDD0-A74F-9F0E-6F044FA6BFB4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EC1C0A-DB04-0846-B7C2-87CE9B0A42CA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1D1E37-2FBB-214A-8461-F4198F2C9ED0}"/>
              </a:ext>
            </a:extLst>
          </p:cNvPr>
          <p:cNvCxnSpPr>
            <a:cxnSpLocks/>
            <a:stCxn id="36" idx="2"/>
            <a:endCxn id="35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E7F083-DD42-1248-BE3B-C83A82BF0738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E2C386-9EA7-3C4C-A83F-D61DDBE4C94D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3F7C60-D3E8-0447-9070-D4EF7C329A3A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4084E8-3013-A747-B2E6-E1202F57BF4A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E1C06D-9D43-8E4E-9F2B-D81985DE367C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13048" y="1252728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existing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D87E1-C756-E640-8A17-1B2253758FFE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B16F1-DA42-7842-89A4-939204A9DDC5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CEE7C-A806-6444-9C08-6CBFF79727B5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218A45-2832-6D4E-B211-69A697C21443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15616B-E4CC-F148-A816-45461FCC42EC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35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13048" y="1252728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existing no-vac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D87E1-C756-E640-8A17-1B2253758FFE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B16F1-DA42-7842-89A4-939204A9DDC5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CEE7C-A806-6444-9C08-6CBFF79727B5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218A45-2832-6D4E-B211-69A697C21443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15616B-E4CC-F148-A816-45461FCC42EC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15630F-07E7-404B-A3E8-1D09545510A7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3657600" y="1499616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6A58F9-7A98-2D43-B35B-E1C5688BFF8A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6DE42B-7AF0-FF41-8FAA-42506F4C5423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A80988-FFCE-2348-AA7B-0E24F29C33A8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1926F2-6185-3E45-97D8-C3A2170D5FBD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668D3-06FF-B247-B0B2-88F62B436DCA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9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existing no-vac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3657600" y="1499616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6A58F9-7A98-2D43-B35B-E1C5688BFF8A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6DE42B-7AF0-FF41-8FAA-42506F4C5423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A80988-FFCE-2348-AA7B-0E24F29C33A8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1926F2-6185-3E45-97D8-C3A2170D5FBD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668D3-06FF-B247-B0B2-88F62B436DCA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B9FF6F-ED47-2348-8F73-E26DD21C9E48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2" y="5033202"/>
            <a:ext cx="4724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A8E87-4637-C441-BDA2-3E629EABC0A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73246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426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B1E-6D28-624A-B053-306C4C32A91F}"/>
              </a:ext>
            </a:extLst>
          </p:cNvPr>
          <p:cNvGrpSpPr/>
          <p:nvPr/>
        </p:nvGrpSpPr>
        <p:grpSpPr>
          <a:xfrm>
            <a:off x="3803904" y="1938528"/>
            <a:ext cx="3663725" cy="2057400"/>
            <a:chOff x="2889504" y="1938528"/>
            <a:chExt cx="3663725" cy="2057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29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29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504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DC0F05B-E9D8-0A4A-B518-5AEADEAD98EC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2225E-D861-C843-8AE9-846C46EB2FFA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8B1A2-32B3-0E41-A978-6864B8B8B0AF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9A0E1E-6032-234B-89AC-7F2EAFB05BE6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8A0AFA-1A5C-EF4C-A38C-7EBA77029460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0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7010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existing no-vac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B1E-6D28-624A-B053-306C4C32A91F}"/>
              </a:ext>
            </a:extLst>
          </p:cNvPr>
          <p:cNvGrpSpPr/>
          <p:nvPr/>
        </p:nvGrpSpPr>
        <p:grpSpPr>
          <a:xfrm>
            <a:off x="3803904" y="1938528"/>
            <a:ext cx="3663725" cy="2057400"/>
            <a:chOff x="2889504" y="1938528"/>
            <a:chExt cx="3663725" cy="2057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29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29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504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DC0F05B-E9D8-0A4A-B518-5AEADEAD98EC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2225E-D861-C843-8AE9-846C46EB2FFA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8B1A2-32B3-0E41-A978-6864B8B8B0AF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9A0E1E-6032-234B-89AC-7F2EAFB05BE6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8A0AFA-1A5C-EF4C-A38C-7EBA77029460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40D9C-23B5-054A-A4BC-0201EF9B8F6B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8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1517904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999784" y="5033202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blue – more details?</a:t>
            </a:r>
          </a:p>
        </p:txBody>
      </p:sp>
    </p:spTree>
    <p:extLst>
      <p:ext uri="{BB962C8B-B14F-4D97-AF65-F5344CB8AC3E}">
        <p14:creationId xmlns:p14="http://schemas.microsoft.com/office/powerpoint/2010/main" val="3850007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60646" y="5033202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blue</a:t>
            </a:r>
          </a:p>
        </p:txBody>
      </p:sp>
    </p:spTree>
    <p:extLst>
      <p:ext uri="{BB962C8B-B14F-4D97-AF65-F5344CB8AC3E}">
        <p14:creationId xmlns:p14="http://schemas.microsoft.com/office/powerpoint/2010/main" val="1277360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768952" y="5033202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blue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5FA97F-2758-4541-9F2C-BCA22BD79B10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B4934-1EE9-8144-A8FD-393848D119AE}"/>
              </a:ext>
            </a:extLst>
          </p:cNvPr>
          <p:cNvSpPr>
            <a:spLocks noChangeAspect="1"/>
          </p:cNvSpPr>
          <p:nvPr/>
        </p:nvSpPr>
        <p:spPr>
          <a:xfrm rot="2700000">
            <a:off x="65471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6DC6A-6BC5-3144-8694-01E8B42DD184}"/>
              </a:ext>
            </a:extLst>
          </p:cNvPr>
          <p:cNvCxnSpPr>
            <a:cxnSpLocks/>
            <a:stCxn id="18" idx="6"/>
            <a:endCxn id="51" idx="1"/>
          </p:cNvCxnSpPr>
          <p:nvPr/>
        </p:nvCxnSpPr>
        <p:spPr>
          <a:xfrm>
            <a:off x="8108082" y="3618378"/>
            <a:ext cx="404766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6CD78-CE21-2447-83B4-F436F72FE096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B9DA7B-0A94-9D4E-9E8B-4E676EB11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806D5-4D70-F645-8234-117BF5D12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5F0EFF-9C96-C645-97EE-03CD902D544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42B24-10DC-6C4B-A415-DFEE94AFBAD6}"/>
                </a:ext>
              </a:extLst>
            </p:cNvPr>
            <p:cNvCxnSpPr>
              <a:cxnSpLocks/>
              <a:stCxn id="24" idx="2"/>
              <a:endCxn id="23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40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4261104" y="2167128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8572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blue - next: XT-CMC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9E640-24E0-A041-B6E0-00C6FBF41B60}"/>
              </a:ext>
            </a:extLst>
          </p:cNvPr>
          <p:cNvSpPr txBox="1"/>
          <p:nvPr/>
        </p:nvSpPr>
        <p:spPr>
          <a:xfrm>
            <a:off x="3346032" y="5033202"/>
            <a:ext cx="5493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X-DISP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</p:spTree>
    <p:extLst>
      <p:ext uri="{BB962C8B-B14F-4D97-AF65-F5344CB8AC3E}">
        <p14:creationId xmlns:p14="http://schemas.microsoft.com/office/powerpoint/2010/main" val="181759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BE292-899D-7244-9EF7-1F73B608B31A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44619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4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3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B451A7-6CBA-F144-83D9-CC9237747EA6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CD612-2AD3-A64D-A73A-354897EFE5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21992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3002481" y="3295089"/>
            <a:ext cx="671258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3002481" y="3295089"/>
            <a:ext cx="20934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E498C-DF72-E84B-9C2B-0E7270ABA25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143C4-6731-B241-9855-377F493C32F7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E00C1D-307C-AC4F-8C4E-3A89B4760AE1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D2C6F-5DB5-6A4B-ACB4-1CF8B9C44AE4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0F09B6-0643-9342-911F-31F8A9B75616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33164</TotalTime>
  <Words>452</Words>
  <Application>Microsoft Macintosh PowerPoint</Application>
  <PresentationFormat>Widescreen</PresentationFormat>
  <Paragraphs>162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188</cp:revision>
  <cp:lastPrinted>2021-03-22T15:29:22Z</cp:lastPrinted>
  <dcterms:created xsi:type="dcterms:W3CDTF">2020-10-07T01:37:32Z</dcterms:created>
  <dcterms:modified xsi:type="dcterms:W3CDTF">2021-08-31T01:37:09Z</dcterms:modified>
</cp:coreProperties>
</file>