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1" r:id="rId2"/>
    <p:sldId id="302" r:id="rId3"/>
    <p:sldId id="289" r:id="rId4"/>
    <p:sldId id="301" r:id="rId5"/>
    <p:sldId id="292" r:id="rId6"/>
    <p:sldId id="305" r:id="rId7"/>
    <p:sldId id="306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451"/>
  </p:normalViewPr>
  <p:slideViewPr>
    <p:cSldViewPr snapToGrid="0" snapToObjects="1">
      <p:cViewPr>
        <p:scale>
          <a:sx n="134" d="100"/>
          <a:sy n="134" d="100"/>
        </p:scale>
        <p:origin x="-288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angzhenzhe/Desktop/first_project/small_system/distance-figure/distance-energ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angzhenzhe/Desktop/first_project/small_system/distance-figure/distance-energ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ideal-surface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Sheet1!$F$11:$F$18</c:f>
              <c:numCache>
                <c:formatCode>General</c:formatCode>
                <c:ptCount val="8"/>
                <c:pt idx="0">
                  <c:v>3.1</c:v>
                </c:pt>
                <c:pt idx="1">
                  <c:v>2.96</c:v>
                </c:pt>
                <c:pt idx="2">
                  <c:v>2.72</c:v>
                </c:pt>
                <c:pt idx="3">
                  <c:v>2.2799999999999998</c:v>
                </c:pt>
                <c:pt idx="4">
                  <c:v>1.58</c:v>
                </c:pt>
                <c:pt idx="5">
                  <c:v>1.5</c:v>
                </c:pt>
                <c:pt idx="6">
                  <c:v>1.49</c:v>
                </c:pt>
                <c:pt idx="7">
                  <c:v>1.49</c:v>
                </c:pt>
              </c:numCache>
            </c:numRef>
          </c:xVal>
          <c:yVal>
            <c:numRef>
              <c:f>Sheet1!$G$11:$G$18</c:f>
              <c:numCache>
                <c:formatCode>General</c:formatCode>
                <c:ptCount val="8"/>
                <c:pt idx="0">
                  <c:v>-3.73</c:v>
                </c:pt>
                <c:pt idx="1">
                  <c:v>-3.6692969999999998</c:v>
                </c:pt>
                <c:pt idx="2">
                  <c:v>-3.4701219999999999</c:v>
                </c:pt>
                <c:pt idx="3">
                  <c:v>-3.2404510000000002</c:v>
                </c:pt>
                <c:pt idx="4">
                  <c:v>-4.7666269999999997</c:v>
                </c:pt>
                <c:pt idx="5">
                  <c:v>-5.4249720000000003</c:v>
                </c:pt>
                <c:pt idx="6">
                  <c:v>-5.6647990000000004</c:v>
                </c:pt>
                <c:pt idx="7">
                  <c:v>-5.757307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B7-8C46-A6F8-3C002041B780}"/>
            </c:ext>
          </c:extLst>
        </c:ser>
        <c:ser>
          <c:idx val="1"/>
          <c:order val="1"/>
          <c:tx>
            <c:v>extraction-1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Sheet1!$J$28:$J$41</c:f>
              <c:numCache>
                <c:formatCode>General</c:formatCode>
                <c:ptCount val="14"/>
                <c:pt idx="0">
                  <c:v>3.1</c:v>
                </c:pt>
                <c:pt idx="1">
                  <c:v>3.14</c:v>
                </c:pt>
                <c:pt idx="2">
                  <c:v>3.19</c:v>
                </c:pt>
                <c:pt idx="3">
                  <c:v>3.26</c:v>
                </c:pt>
                <c:pt idx="4">
                  <c:v>3.37</c:v>
                </c:pt>
                <c:pt idx="5">
                  <c:v>3.46</c:v>
                </c:pt>
                <c:pt idx="6">
                  <c:v>3.55</c:v>
                </c:pt>
                <c:pt idx="7">
                  <c:v>3.61</c:v>
                </c:pt>
                <c:pt idx="8">
                  <c:v>3.69</c:v>
                </c:pt>
                <c:pt idx="9">
                  <c:v>3.77</c:v>
                </c:pt>
                <c:pt idx="10">
                  <c:v>3.8</c:v>
                </c:pt>
                <c:pt idx="11">
                  <c:v>3.83</c:v>
                </c:pt>
                <c:pt idx="12">
                  <c:v>3.87</c:v>
                </c:pt>
                <c:pt idx="13">
                  <c:v>3.89</c:v>
                </c:pt>
              </c:numCache>
            </c:numRef>
          </c:xVal>
          <c:yVal>
            <c:numRef>
              <c:f>Sheet1!$K$28:$K$41</c:f>
              <c:numCache>
                <c:formatCode>General</c:formatCode>
                <c:ptCount val="14"/>
                <c:pt idx="0">
                  <c:v>-3.734</c:v>
                </c:pt>
                <c:pt idx="1">
                  <c:v>-3.6547000000000001</c:v>
                </c:pt>
                <c:pt idx="2">
                  <c:v>-3.4702999999999999</c:v>
                </c:pt>
                <c:pt idx="3">
                  <c:v>-3.2031999999999998</c:v>
                </c:pt>
                <c:pt idx="4">
                  <c:v>-2.8073999999999999</c:v>
                </c:pt>
                <c:pt idx="5">
                  <c:v>-2.4156</c:v>
                </c:pt>
                <c:pt idx="6">
                  <c:v>-2.3569</c:v>
                </c:pt>
                <c:pt idx="7">
                  <c:v>-2.3990999999999998</c:v>
                </c:pt>
                <c:pt idx="8">
                  <c:v>-2.6722999999999999</c:v>
                </c:pt>
                <c:pt idx="9">
                  <c:v>-3.2202999999999999</c:v>
                </c:pt>
                <c:pt idx="10">
                  <c:v>-3.5466000000000002</c:v>
                </c:pt>
                <c:pt idx="11">
                  <c:v>-3.7713000000000001</c:v>
                </c:pt>
                <c:pt idx="12">
                  <c:v>-3.9165999999999999</c:v>
                </c:pt>
                <c:pt idx="13">
                  <c:v>-3.9382999999999999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B7-8C46-A6F8-3C002041B780}"/>
            </c:ext>
          </c:extLst>
        </c:ser>
        <c:ser>
          <c:idx val="2"/>
          <c:order val="2"/>
          <c:tx>
            <c:v>extraction-2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Sheet1!$J$42:$J$53</c:f>
              <c:numCache>
                <c:formatCode>General</c:formatCode>
                <c:ptCount val="12"/>
                <c:pt idx="0">
                  <c:v>3.89</c:v>
                </c:pt>
                <c:pt idx="1">
                  <c:v>3.82</c:v>
                </c:pt>
                <c:pt idx="2">
                  <c:v>3.73</c:v>
                </c:pt>
                <c:pt idx="3">
                  <c:v>3.56</c:v>
                </c:pt>
                <c:pt idx="4">
                  <c:v>3.3</c:v>
                </c:pt>
                <c:pt idx="5">
                  <c:v>3.06</c:v>
                </c:pt>
                <c:pt idx="6">
                  <c:v>2.82</c:v>
                </c:pt>
                <c:pt idx="7">
                  <c:v>2.5299999999999998</c:v>
                </c:pt>
                <c:pt idx="8">
                  <c:v>1.98</c:v>
                </c:pt>
                <c:pt idx="9">
                  <c:v>1.59</c:v>
                </c:pt>
                <c:pt idx="10">
                  <c:v>1.51</c:v>
                </c:pt>
                <c:pt idx="11">
                  <c:v>1.5</c:v>
                </c:pt>
              </c:numCache>
            </c:numRef>
          </c:xVal>
          <c:yVal>
            <c:numRef>
              <c:f>Sheet1!$K$42:$K$53</c:f>
              <c:numCache>
                <c:formatCode>General</c:formatCode>
                <c:ptCount val="12"/>
                <c:pt idx="0">
                  <c:v>-3.9382999999999999</c:v>
                </c:pt>
                <c:pt idx="1">
                  <c:v>-3.8907669999999999</c:v>
                </c:pt>
                <c:pt idx="2">
                  <c:v>-3.6761650000000001</c:v>
                </c:pt>
                <c:pt idx="3">
                  <c:v>-3.0932599999999999</c:v>
                </c:pt>
                <c:pt idx="4">
                  <c:v>-2.405932</c:v>
                </c:pt>
                <c:pt idx="5">
                  <c:v>-2.1234220000000001</c:v>
                </c:pt>
                <c:pt idx="6">
                  <c:v>-1.9756290000000001</c:v>
                </c:pt>
                <c:pt idx="7">
                  <c:v>-1.93282</c:v>
                </c:pt>
                <c:pt idx="8">
                  <c:v>-2.4670899999999998</c:v>
                </c:pt>
                <c:pt idx="9">
                  <c:v>-3.7304919999999999</c:v>
                </c:pt>
                <c:pt idx="10">
                  <c:v>-4.0853789999999996</c:v>
                </c:pt>
                <c:pt idx="11">
                  <c:v>-4.1109020000000003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B7-8C46-A6F8-3C002041B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2965903"/>
        <c:axId val="1942357775"/>
      </c:scatterChart>
      <c:valAx>
        <c:axId val="1942965903"/>
        <c:scaling>
          <c:orientation val="minMax"/>
          <c:min val="1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C--C </a:t>
                </a:r>
                <a:r>
                  <a:rPr lang="en-US" sz="1800" baseline="0"/>
                  <a:t> distance (A)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357775"/>
        <c:crosses val="autoZero"/>
        <c:crossBetween val="midCat"/>
        <c:majorUnit val="0.2"/>
      </c:valAx>
      <c:valAx>
        <c:axId val="194235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Energy(eV)</a:t>
                </a:r>
              </a:p>
            </c:rich>
          </c:tx>
          <c:layout>
            <c:manualLayout>
              <c:xMode val="edge"/>
              <c:yMode val="edge"/>
              <c:x val="0.95738161891843876"/>
              <c:y val="0.39602051388313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965903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786622855809458"/>
          <c:y val="3.9346246973365619E-2"/>
          <c:w val="0.52089613559519421"/>
          <c:h val="6.2286230818928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ideal surface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Sheet1!$B$1:$B$8</c:f>
              <c:numCache>
                <c:formatCode>General</c:formatCode>
                <c:ptCount val="8"/>
                <c:pt idx="0">
                  <c:v>4.9095861799999998</c:v>
                </c:pt>
                <c:pt idx="1">
                  <c:v>4.9372169399999999</c:v>
                </c:pt>
                <c:pt idx="2">
                  <c:v>4.86805705</c:v>
                </c:pt>
                <c:pt idx="3">
                  <c:v>4.6507564400000003</c:v>
                </c:pt>
                <c:pt idx="4">
                  <c:v>4.3775108200000004</c:v>
                </c:pt>
                <c:pt idx="5">
                  <c:v>4.3615144199999998</c:v>
                </c:pt>
                <c:pt idx="6">
                  <c:v>4.40222494</c:v>
                </c:pt>
                <c:pt idx="7">
                  <c:v>4.4156019000000004</c:v>
                </c:pt>
              </c:numCache>
            </c:numRef>
          </c:xVal>
          <c:yVal>
            <c:numRef>
              <c:f>Sheet1!$D$1:$D$8</c:f>
              <c:numCache>
                <c:formatCode>General</c:formatCode>
                <c:ptCount val="8"/>
                <c:pt idx="0">
                  <c:v>-3.73</c:v>
                </c:pt>
                <c:pt idx="1">
                  <c:v>-3.6692969999999998</c:v>
                </c:pt>
                <c:pt idx="2">
                  <c:v>-3.4701219999999999</c:v>
                </c:pt>
                <c:pt idx="3">
                  <c:v>-3.2404510000000002</c:v>
                </c:pt>
                <c:pt idx="4">
                  <c:v>-4.7666269999999997</c:v>
                </c:pt>
                <c:pt idx="5">
                  <c:v>-5.4249720000000003</c:v>
                </c:pt>
                <c:pt idx="6">
                  <c:v>-5.6647990000000004</c:v>
                </c:pt>
                <c:pt idx="7">
                  <c:v>-5.757307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B4-D740-AD1B-FFFE43EAA5A8}"/>
            </c:ext>
          </c:extLst>
        </c:ser>
        <c:ser>
          <c:idx val="1"/>
          <c:order val="1"/>
          <c:tx>
            <c:v>extraction-1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Sheet1!$J$1:$J$14</c:f>
              <c:numCache>
                <c:formatCode>General</c:formatCode>
                <c:ptCount val="14"/>
                <c:pt idx="0">
                  <c:v>4.9095861799999998</c:v>
                </c:pt>
                <c:pt idx="1">
                  <c:v>5.0633391100000003</c:v>
                </c:pt>
                <c:pt idx="2">
                  <c:v>5.2270165000000004</c:v>
                </c:pt>
                <c:pt idx="3">
                  <c:v>5.4032743999999999</c:v>
                </c:pt>
                <c:pt idx="4">
                  <c:v>5.559653</c:v>
                </c:pt>
                <c:pt idx="5">
                  <c:v>5.7286707100000003</c:v>
                </c:pt>
                <c:pt idx="6">
                  <c:v>5.9050474499999996</c:v>
                </c:pt>
                <c:pt idx="7">
                  <c:v>6.0732526299999998</c:v>
                </c:pt>
                <c:pt idx="8">
                  <c:v>6.2401318300000002</c:v>
                </c:pt>
                <c:pt idx="9">
                  <c:v>6.40503701</c:v>
                </c:pt>
                <c:pt idx="10">
                  <c:v>6.5320173700000002</c:v>
                </c:pt>
                <c:pt idx="11">
                  <c:v>6.6263905000000003</c:v>
                </c:pt>
                <c:pt idx="12">
                  <c:v>6.7314860999999997</c:v>
                </c:pt>
                <c:pt idx="13">
                  <c:v>6.7779233200000002</c:v>
                </c:pt>
              </c:numCache>
            </c:numRef>
          </c:xVal>
          <c:yVal>
            <c:numRef>
              <c:f>Sheet1!$K$1:$K$14</c:f>
              <c:numCache>
                <c:formatCode>General</c:formatCode>
                <c:ptCount val="14"/>
                <c:pt idx="0">
                  <c:v>-3.734</c:v>
                </c:pt>
                <c:pt idx="1">
                  <c:v>-3.6547000000000001</c:v>
                </c:pt>
                <c:pt idx="2">
                  <c:v>-3.4702999999999999</c:v>
                </c:pt>
                <c:pt idx="3">
                  <c:v>-3.2031999999999998</c:v>
                </c:pt>
                <c:pt idx="4">
                  <c:v>-2.8073999999999999</c:v>
                </c:pt>
                <c:pt idx="5">
                  <c:v>-2.4156</c:v>
                </c:pt>
                <c:pt idx="6">
                  <c:v>-2.3569</c:v>
                </c:pt>
                <c:pt idx="7">
                  <c:v>-2.3990999999999998</c:v>
                </c:pt>
                <c:pt idx="8">
                  <c:v>-2.6722999999999999</c:v>
                </c:pt>
                <c:pt idx="9">
                  <c:v>-3.2202999999999999</c:v>
                </c:pt>
                <c:pt idx="10">
                  <c:v>-3.5466000000000002</c:v>
                </c:pt>
                <c:pt idx="11">
                  <c:v>-3.7713000000000001</c:v>
                </c:pt>
                <c:pt idx="12">
                  <c:v>-3.9165999999999999</c:v>
                </c:pt>
                <c:pt idx="13">
                  <c:v>-3.9382999999999999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6B4-D740-AD1B-FFFE43EAA5A8}"/>
            </c:ext>
          </c:extLst>
        </c:ser>
        <c:ser>
          <c:idx val="2"/>
          <c:order val="2"/>
          <c:tx>
            <c:v>extraction-2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Sheet1!$J$15:$J$26</c:f>
              <c:numCache>
                <c:formatCode>General</c:formatCode>
                <c:ptCount val="12"/>
                <c:pt idx="0">
                  <c:v>6.7779233200000002</c:v>
                </c:pt>
                <c:pt idx="1">
                  <c:v>6.6713706899999998</c:v>
                </c:pt>
                <c:pt idx="2">
                  <c:v>6.5329160399999999</c:v>
                </c:pt>
                <c:pt idx="3">
                  <c:v>6.33974233</c:v>
                </c:pt>
                <c:pt idx="4">
                  <c:v>6.1167883500000002</c:v>
                </c:pt>
                <c:pt idx="5">
                  <c:v>5.87686551</c:v>
                </c:pt>
                <c:pt idx="6">
                  <c:v>5.6273898000000004</c:v>
                </c:pt>
                <c:pt idx="7">
                  <c:v>5.3511527599999997</c:v>
                </c:pt>
                <c:pt idx="8">
                  <c:v>4.9686377999999998</c:v>
                </c:pt>
                <c:pt idx="9">
                  <c:v>4.6117251899999996</c:v>
                </c:pt>
                <c:pt idx="10">
                  <c:v>4.4436901999999998</c:v>
                </c:pt>
                <c:pt idx="11">
                  <c:v>4.4060449699999999</c:v>
                </c:pt>
              </c:numCache>
            </c:numRef>
          </c:xVal>
          <c:yVal>
            <c:numRef>
              <c:f>Sheet1!$K$15:$K$26</c:f>
              <c:numCache>
                <c:formatCode>General</c:formatCode>
                <c:ptCount val="12"/>
                <c:pt idx="0">
                  <c:v>-3.9382999999999999</c:v>
                </c:pt>
                <c:pt idx="1">
                  <c:v>-3.8907669999999999</c:v>
                </c:pt>
                <c:pt idx="2">
                  <c:v>-3.6761650000000001</c:v>
                </c:pt>
                <c:pt idx="3">
                  <c:v>-3.0932599999999999</c:v>
                </c:pt>
                <c:pt idx="4">
                  <c:v>-2.405932</c:v>
                </c:pt>
                <c:pt idx="5">
                  <c:v>-2.1234220000000001</c:v>
                </c:pt>
                <c:pt idx="6">
                  <c:v>-1.9756290000000001</c:v>
                </c:pt>
                <c:pt idx="7">
                  <c:v>-1.93282</c:v>
                </c:pt>
                <c:pt idx="8">
                  <c:v>-2.4670899999999998</c:v>
                </c:pt>
                <c:pt idx="9">
                  <c:v>-3.7304919999999999</c:v>
                </c:pt>
                <c:pt idx="10">
                  <c:v>-4.0853789999999996</c:v>
                </c:pt>
                <c:pt idx="11">
                  <c:v>-4.1109020000000003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6B4-D740-AD1B-FFFE43EAA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2839791"/>
        <c:axId val="2043044575"/>
      </c:scatterChart>
      <c:valAx>
        <c:axId val="2042839791"/>
        <c:scaling>
          <c:orientation val="maxMin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Distance between center</a:t>
                </a:r>
                <a:r>
                  <a:rPr lang="en-US" sz="1800" baseline="0"/>
                  <a:t> of mass (A)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044575"/>
        <c:crosses val="autoZero"/>
        <c:crossBetween val="midCat"/>
        <c:majorUnit val="0.2"/>
      </c:valAx>
      <c:valAx>
        <c:axId val="2043044575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Energy (eV)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839791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some states figures (in diagram)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54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26" Type="http://schemas.openxmlformats.org/officeDocument/2006/relationships/image" Target="../media/image78.emf"/><Relationship Id="rId21" Type="http://schemas.openxmlformats.org/officeDocument/2006/relationships/image" Target="../media/image73.emf"/><Relationship Id="rId34" Type="http://schemas.openxmlformats.org/officeDocument/2006/relationships/image" Target="../media/image86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5" Type="http://schemas.openxmlformats.org/officeDocument/2006/relationships/image" Target="../media/image77.emf"/><Relationship Id="rId33" Type="http://schemas.openxmlformats.org/officeDocument/2006/relationships/image" Target="../media/image85.emf"/><Relationship Id="rId38" Type="http://schemas.openxmlformats.org/officeDocument/2006/relationships/image" Target="../media/image90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8.emf"/><Relationship Id="rId20" Type="http://schemas.openxmlformats.org/officeDocument/2006/relationships/image" Target="../media/image72.emf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24" Type="http://schemas.openxmlformats.org/officeDocument/2006/relationships/image" Target="../media/image76.emf"/><Relationship Id="rId32" Type="http://schemas.openxmlformats.org/officeDocument/2006/relationships/image" Target="../media/image84.emf"/><Relationship Id="rId37" Type="http://schemas.openxmlformats.org/officeDocument/2006/relationships/image" Target="../media/image89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23" Type="http://schemas.openxmlformats.org/officeDocument/2006/relationships/image" Target="../media/image75.emf"/><Relationship Id="rId28" Type="http://schemas.openxmlformats.org/officeDocument/2006/relationships/image" Target="../media/image80.emf"/><Relationship Id="rId36" Type="http://schemas.openxmlformats.org/officeDocument/2006/relationships/image" Target="../media/image88.emf"/><Relationship Id="rId10" Type="http://schemas.openxmlformats.org/officeDocument/2006/relationships/image" Target="../media/image62.emf"/><Relationship Id="rId19" Type="http://schemas.openxmlformats.org/officeDocument/2006/relationships/image" Target="../media/image71.emf"/><Relationship Id="rId31" Type="http://schemas.openxmlformats.org/officeDocument/2006/relationships/image" Target="../media/image83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Relationship Id="rId22" Type="http://schemas.openxmlformats.org/officeDocument/2006/relationships/image" Target="../media/image74.emf"/><Relationship Id="rId27" Type="http://schemas.openxmlformats.org/officeDocument/2006/relationships/image" Target="../media/image79.emf"/><Relationship Id="rId30" Type="http://schemas.openxmlformats.org/officeDocument/2006/relationships/image" Target="../media/image82.emf"/><Relationship Id="rId35" Type="http://schemas.openxmlformats.org/officeDocument/2006/relationships/image" Target="../media/image87.emf"/><Relationship Id="rId8" Type="http://schemas.openxmlformats.org/officeDocument/2006/relationships/image" Target="../media/image60.emf"/><Relationship Id="rId3" Type="http://schemas.openxmlformats.org/officeDocument/2006/relationships/image" Target="../media/image5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3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4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3434FAA-833A-A244-BC82-C9B9A7C8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3" b="12381"/>
          <a:stretch/>
        </p:blipFill>
        <p:spPr>
          <a:xfrm>
            <a:off x="49851" y="513184"/>
            <a:ext cx="11756571" cy="63448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E0B12C-B027-8445-ADF6-0EA9F5887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01739"/>
              </p:ext>
            </p:extLst>
          </p:nvPr>
        </p:nvGraphicFramePr>
        <p:xfrm>
          <a:off x="5731899" y="3043238"/>
          <a:ext cx="5998140" cy="372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09C6A1-A15F-6F44-B973-92236ED63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837803"/>
              </p:ext>
            </p:extLst>
          </p:nvPr>
        </p:nvGraphicFramePr>
        <p:xfrm>
          <a:off x="459104" y="214312"/>
          <a:ext cx="6443910" cy="337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155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D6DBE8-85D3-404B-B6B0-EE30661F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1558143"/>
            <a:ext cx="5598764" cy="3770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BE899-7BE6-4746-B5D4-56543E922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558143"/>
            <a:ext cx="5584825" cy="3770287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117F59A-E404-3A47-A5AD-B293B7181CE7}"/>
              </a:ext>
            </a:extLst>
          </p:cNvPr>
          <p:cNvSpPr/>
          <p:nvPr/>
        </p:nvSpPr>
        <p:spPr>
          <a:xfrm rot="18143651">
            <a:off x="4211518" y="3207397"/>
            <a:ext cx="291739" cy="45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49BF08A-EBCE-8949-8A3B-6BF4B2600309}"/>
              </a:ext>
            </a:extLst>
          </p:cNvPr>
          <p:cNvSpPr/>
          <p:nvPr/>
        </p:nvSpPr>
        <p:spPr>
          <a:xfrm rot="11780658">
            <a:off x="3578010" y="3357174"/>
            <a:ext cx="291739" cy="45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E565419-5AD1-1648-B078-EA24E054B1C8}"/>
              </a:ext>
            </a:extLst>
          </p:cNvPr>
          <p:cNvSpPr/>
          <p:nvPr/>
        </p:nvSpPr>
        <p:spPr>
          <a:xfrm rot="15141041">
            <a:off x="4981069" y="2760069"/>
            <a:ext cx="291739" cy="459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871476-41F3-4A4C-99B5-125BCEED0F11}"/>
              </a:ext>
            </a:extLst>
          </p:cNvPr>
          <p:cNvCxnSpPr>
            <a:cxnSpLocks/>
          </p:cNvCxnSpPr>
          <p:nvPr/>
        </p:nvCxnSpPr>
        <p:spPr>
          <a:xfrm flipH="1" flipV="1">
            <a:off x="9247517" y="3213140"/>
            <a:ext cx="92018" cy="18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89B53C-DAFC-4A45-AC60-C48A5D20663A}"/>
              </a:ext>
            </a:extLst>
          </p:cNvPr>
          <p:cNvCxnSpPr>
            <a:cxnSpLocks/>
          </p:cNvCxnSpPr>
          <p:nvPr/>
        </p:nvCxnSpPr>
        <p:spPr>
          <a:xfrm flipV="1">
            <a:off x="9940509" y="2875472"/>
            <a:ext cx="43129" cy="50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7F0DF0-525A-0A45-B023-B62996FE3E72}"/>
              </a:ext>
            </a:extLst>
          </p:cNvPr>
          <p:cNvCxnSpPr>
            <a:cxnSpLocks/>
          </p:cNvCxnSpPr>
          <p:nvPr/>
        </p:nvCxnSpPr>
        <p:spPr>
          <a:xfrm flipH="1" flipV="1">
            <a:off x="10423585" y="3061387"/>
            <a:ext cx="48883" cy="6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C69D49-3FBE-574D-9A1A-E58529570E2A}"/>
              </a:ext>
            </a:extLst>
          </p:cNvPr>
          <p:cNvCxnSpPr>
            <a:cxnSpLocks/>
          </p:cNvCxnSpPr>
          <p:nvPr/>
        </p:nvCxnSpPr>
        <p:spPr>
          <a:xfrm flipH="1">
            <a:off x="7548967" y="3509108"/>
            <a:ext cx="34065" cy="59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B61280-A17B-514A-AB1E-D9C74EAEF7E8}"/>
              </a:ext>
            </a:extLst>
          </p:cNvPr>
          <p:cNvCxnSpPr>
            <a:cxnSpLocks/>
          </p:cNvCxnSpPr>
          <p:nvPr/>
        </p:nvCxnSpPr>
        <p:spPr>
          <a:xfrm>
            <a:off x="10542954" y="2711938"/>
            <a:ext cx="63594" cy="145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237332-94AE-6144-9B8D-906444DBD40F}"/>
              </a:ext>
            </a:extLst>
          </p:cNvPr>
          <p:cNvCxnSpPr>
            <a:cxnSpLocks/>
          </p:cNvCxnSpPr>
          <p:nvPr/>
        </p:nvCxnSpPr>
        <p:spPr>
          <a:xfrm flipH="1">
            <a:off x="8239187" y="2368062"/>
            <a:ext cx="92012" cy="56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0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316</Words>
  <Application>Microsoft Macintosh PowerPoint</Application>
  <PresentationFormat>Widescreen</PresentationFormat>
  <Paragraphs>44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16</cp:revision>
  <dcterms:created xsi:type="dcterms:W3CDTF">2021-04-16T23:40:12Z</dcterms:created>
  <dcterms:modified xsi:type="dcterms:W3CDTF">2021-05-17T19:49:21Z</dcterms:modified>
</cp:coreProperties>
</file>