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1" r:id="rId2"/>
    <p:sldId id="302" r:id="rId3"/>
    <p:sldId id="289" r:id="rId4"/>
    <p:sldId id="292" r:id="rId5"/>
    <p:sldId id="301" r:id="rId6"/>
    <p:sldId id="309" r:id="rId7"/>
    <p:sldId id="307" r:id="rId8"/>
    <p:sldId id="306" r:id="rId9"/>
    <p:sldId id="308" r:id="rId10"/>
    <p:sldId id="30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FD0000"/>
    <a:srgbClr val="FF0505"/>
    <a:srgbClr val="DBA52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0986"/>
  </p:normalViewPr>
  <p:slideViewPr>
    <p:cSldViewPr snapToGrid="0" snapToObjects="1">
      <p:cViewPr>
        <p:scale>
          <a:sx n="66" d="100"/>
          <a:sy n="66" d="100"/>
        </p:scale>
        <p:origin x="1136" y="608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cartoon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cartoon label: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green box: X-SURF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Red box: X-DSRB-D, X-PROD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Black box: DSRB-D, PROD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font should be Arial)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7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8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23" Type="http://schemas.openxmlformats.org/officeDocument/2006/relationships/image" Target="../media/image53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emf"/><Relationship Id="rId18" Type="http://schemas.openxmlformats.org/officeDocument/2006/relationships/image" Target="../media/image69.emf"/><Relationship Id="rId26" Type="http://schemas.openxmlformats.org/officeDocument/2006/relationships/image" Target="../media/image77.emf"/><Relationship Id="rId21" Type="http://schemas.openxmlformats.org/officeDocument/2006/relationships/image" Target="../media/image72.emf"/><Relationship Id="rId34" Type="http://schemas.openxmlformats.org/officeDocument/2006/relationships/image" Target="../media/image85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17" Type="http://schemas.openxmlformats.org/officeDocument/2006/relationships/image" Target="../media/image68.emf"/><Relationship Id="rId25" Type="http://schemas.openxmlformats.org/officeDocument/2006/relationships/image" Target="../media/image76.emf"/><Relationship Id="rId33" Type="http://schemas.openxmlformats.org/officeDocument/2006/relationships/image" Target="../media/image84.emf"/><Relationship Id="rId38" Type="http://schemas.openxmlformats.org/officeDocument/2006/relationships/image" Target="../media/image89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7.emf"/><Relationship Id="rId20" Type="http://schemas.openxmlformats.org/officeDocument/2006/relationships/image" Target="../media/image71.emf"/><Relationship Id="rId29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24" Type="http://schemas.openxmlformats.org/officeDocument/2006/relationships/image" Target="../media/image75.emf"/><Relationship Id="rId32" Type="http://schemas.openxmlformats.org/officeDocument/2006/relationships/image" Target="../media/image83.emf"/><Relationship Id="rId37" Type="http://schemas.openxmlformats.org/officeDocument/2006/relationships/image" Target="../media/image88.emf"/><Relationship Id="rId5" Type="http://schemas.openxmlformats.org/officeDocument/2006/relationships/image" Target="../media/image56.emf"/><Relationship Id="rId15" Type="http://schemas.openxmlformats.org/officeDocument/2006/relationships/image" Target="../media/image66.emf"/><Relationship Id="rId23" Type="http://schemas.openxmlformats.org/officeDocument/2006/relationships/image" Target="../media/image74.emf"/><Relationship Id="rId28" Type="http://schemas.openxmlformats.org/officeDocument/2006/relationships/image" Target="../media/image79.emf"/><Relationship Id="rId36" Type="http://schemas.openxmlformats.org/officeDocument/2006/relationships/image" Target="../media/image87.emf"/><Relationship Id="rId10" Type="http://schemas.openxmlformats.org/officeDocument/2006/relationships/image" Target="../media/image61.emf"/><Relationship Id="rId19" Type="http://schemas.openxmlformats.org/officeDocument/2006/relationships/image" Target="../media/image70.emf"/><Relationship Id="rId31" Type="http://schemas.openxmlformats.org/officeDocument/2006/relationships/image" Target="../media/image82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Relationship Id="rId22" Type="http://schemas.openxmlformats.org/officeDocument/2006/relationships/image" Target="../media/image73.emf"/><Relationship Id="rId27" Type="http://schemas.openxmlformats.org/officeDocument/2006/relationships/image" Target="../media/image78.emf"/><Relationship Id="rId30" Type="http://schemas.openxmlformats.org/officeDocument/2006/relationships/image" Target="../media/image81.emf"/><Relationship Id="rId35" Type="http://schemas.openxmlformats.org/officeDocument/2006/relationships/image" Target="../media/image86.emf"/><Relationship Id="rId8" Type="http://schemas.openxmlformats.org/officeDocument/2006/relationships/image" Target="../media/image59.emf"/><Relationship Id="rId3" Type="http://schemas.openxmlformats.org/officeDocument/2006/relationships/image" Target="../media/image5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90.emf"/><Relationship Id="rId21" Type="http://schemas.openxmlformats.org/officeDocument/2006/relationships/image" Target="../media/image5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9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emf"/><Relationship Id="rId20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B3434FAA-833A-A244-BC82-C9B9A7C85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3" b="12381"/>
          <a:stretch/>
        </p:blipFill>
        <p:spPr>
          <a:xfrm>
            <a:off x="49851" y="513184"/>
            <a:ext cx="11756571" cy="63448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4240924" y="302531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Bromobenzene on adatom-Cu(111)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31D3B-3095-BD40-8AA6-F11CC0109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91" y="2711706"/>
            <a:ext cx="897482" cy="559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15638-9EF2-3647-AEAF-F0A25E105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073" y="756560"/>
            <a:ext cx="903546" cy="56376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55372F5-7948-5C40-B5B7-51237C3E60C0}"/>
              </a:ext>
            </a:extLst>
          </p:cNvPr>
          <p:cNvGrpSpPr/>
          <p:nvPr/>
        </p:nvGrpSpPr>
        <p:grpSpPr>
          <a:xfrm>
            <a:off x="3573031" y="3210321"/>
            <a:ext cx="953621" cy="859124"/>
            <a:chOff x="4458259" y="3396488"/>
            <a:chExt cx="953621" cy="859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435352-DB97-8743-B511-A9B29E2A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8259" y="3396488"/>
              <a:ext cx="953621" cy="547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6FDF1-4899-6242-BA4D-018F855FBF35}"/>
                </a:ext>
              </a:extLst>
            </p:cNvPr>
            <p:cNvSpPr txBox="1"/>
            <p:nvPr/>
          </p:nvSpPr>
          <p:spPr>
            <a:xfrm>
              <a:off x="4586990" y="388628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DHAL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CAE7DC-255D-E247-88F5-04EF8442D311}"/>
              </a:ext>
            </a:extLst>
          </p:cNvPr>
          <p:cNvGrpSpPr/>
          <p:nvPr/>
        </p:nvGrpSpPr>
        <p:grpSpPr>
          <a:xfrm>
            <a:off x="2801063" y="1663474"/>
            <a:ext cx="953621" cy="659374"/>
            <a:chOff x="3287303" y="3780904"/>
            <a:chExt cx="953621" cy="6593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C0F34E-0B2E-0346-8EF7-9D82F74A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7303" y="3780904"/>
              <a:ext cx="953621" cy="38307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B69F9-FDBD-BC48-ABD3-330EC25DE2A6}"/>
                </a:ext>
              </a:extLst>
            </p:cNvPr>
            <p:cNvSpPr txBox="1"/>
            <p:nvPr/>
          </p:nvSpPr>
          <p:spPr>
            <a:xfrm>
              <a:off x="3395628" y="4070946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A147204-2DBC-834C-8A9D-9355C951B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3192" y="2752002"/>
            <a:ext cx="1042431" cy="65041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39C755F-D8A8-E244-BB5E-211465B6C54D}"/>
              </a:ext>
            </a:extLst>
          </p:cNvPr>
          <p:cNvGrpSpPr/>
          <p:nvPr/>
        </p:nvGrpSpPr>
        <p:grpSpPr>
          <a:xfrm>
            <a:off x="5038707" y="3308208"/>
            <a:ext cx="1224954" cy="1019750"/>
            <a:chOff x="7338599" y="3376558"/>
            <a:chExt cx="1224954" cy="10197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97729A-AE56-554A-AC8F-FCF93576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8599" y="3376558"/>
              <a:ext cx="1224954" cy="65041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AFAF4-66EF-9E47-931B-5DA90E4EAF66}"/>
                </a:ext>
              </a:extLst>
            </p:cNvPr>
            <p:cNvSpPr txBox="1"/>
            <p:nvPr/>
          </p:nvSpPr>
          <p:spPr>
            <a:xfrm>
              <a:off x="7528428" y="4026976"/>
              <a:ext cx="845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X-PHYS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36E27-F6D7-D740-A4AF-08A3773DA5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8136" y="4864484"/>
            <a:ext cx="1237699" cy="7722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DEEF16-6FEB-E744-9906-3080F18551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4034" y="5501573"/>
            <a:ext cx="1210924" cy="7555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50E0D3-4E90-4E42-8557-E85F2AD507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2891" y="3132044"/>
            <a:ext cx="1224954" cy="76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15E4C6-D958-C842-950A-2CB8FD0124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3753" y="5614807"/>
            <a:ext cx="1169992" cy="7300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938C21-1198-8240-B152-0E4808E071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28859" y="4488761"/>
            <a:ext cx="1169989" cy="73000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E85ADAC-16AD-974B-B3A1-29F31F4AC9DE}"/>
              </a:ext>
            </a:extLst>
          </p:cNvPr>
          <p:cNvGrpSpPr/>
          <p:nvPr/>
        </p:nvGrpSpPr>
        <p:grpSpPr>
          <a:xfrm>
            <a:off x="6893771" y="3407697"/>
            <a:ext cx="1210924" cy="925706"/>
            <a:chOff x="10608143" y="3478601"/>
            <a:chExt cx="1210924" cy="92570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A10E97B-2729-1142-9A66-4B382479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608143" y="3478601"/>
              <a:ext cx="1210924" cy="62413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985476-3192-424E-AEF2-88146EB7B2AB}"/>
                </a:ext>
              </a:extLst>
            </p:cNvPr>
            <p:cNvSpPr/>
            <p:nvPr/>
          </p:nvSpPr>
          <p:spPr>
            <a:xfrm>
              <a:off x="10673086" y="4034975"/>
              <a:ext cx="1071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X-DHAL-3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48AF96C-B8A4-0C40-AFF3-1D316838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365" y="4109378"/>
            <a:ext cx="992014" cy="6189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6F6FFA-849E-9E49-A542-0CF8DD0BA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379" y="4095911"/>
            <a:ext cx="992014" cy="61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7D3EB6-9D9E-9043-A411-C2B64485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828" y="4091377"/>
            <a:ext cx="992014" cy="6189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B90EE-EC8A-ED41-80F4-7E9BF878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73" y="781203"/>
            <a:ext cx="992014" cy="61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50747-023E-874A-8D74-C44C8AD55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317" y="2060001"/>
            <a:ext cx="992014" cy="61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A5AFC-AA15-E64A-AA30-8FE064950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35" y="2060001"/>
            <a:ext cx="992014" cy="618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3BA6E-CBC2-C146-8503-CBD85B81C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918" y="2060001"/>
            <a:ext cx="992016" cy="618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765F1-1B13-CB4B-B04D-8105E0E32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4436" y="2060001"/>
            <a:ext cx="992014" cy="618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AD843-3422-D242-B72A-0D593A542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521" y="2056292"/>
            <a:ext cx="992014" cy="618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FC9F6-5530-FE49-92FF-86471C096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3579" y="4091097"/>
            <a:ext cx="992015" cy="618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24323A-647F-4949-87B5-B84C069D2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1855" y="4097160"/>
            <a:ext cx="992016" cy="6189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E1FD58-4A15-964F-9C72-FF74A3C506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0103" y="4097160"/>
            <a:ext cx="992014" cy="6189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EB8B8F-D835-074A-8EAB-B43B39F3C9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6323" y="4100498"/>
            <a:ext cx="992014" cy="6189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77CF5A-C101-3149-9DF7-7649415731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9587" y="781203"/>
            <a:ext cx="992014" cy="618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B5B73B-5C16-B64C-95F6-1237B124F7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2093" y="5466327"/>
            <a:ext cx="992016" cy="6189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CA12B8-7784-BE45-924E-C2BEF938F2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4107" y="5466326"/>
            <a:ext cx="992016" cy="6189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C7BDE8-7073-844E-B54D-3D7785FE22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7749" y="2067690"/>
            <a:ext cx="992014" cy="6189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03E625A-5376-0045-879C-0B3FED133C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1975" y="2056292"/>
            <a:ext cx="992016" cy="6189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E16024-80AD-8B4F-9480-3937312F07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1062" y="2054538"/>
            <a:ext cx="992016" cy="6189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3E8773E-B11E-7045-B233-A8F85F6B67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2381" y="2048879"/>
            <a:ext cx="992016" cy="6189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776C79-185F-C841-A74E-A111B062B3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71601" y="792601"/>
            <a:ext cx="992014" cy="6189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6A0818-A8A4-B243-A598-89674B62AA1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69730" y="2060001"/>
            <a:ext cx="992014" cy="6189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DBB513-A91F-514C-83BE-CCF536CECC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4965" y="3347046"/>
            <a:ext cx="992014" cy="6189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76DBE2-591E-2C4F-A733-6FA08CF4D57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31549" y="3346916"/>
            <a:ext cx="992014" cy="6189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C4F895-893F-A048-ACD7-37C661C983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92815" y="3346916"/>
            <a:ext cx="992014" cy="6189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5E6A23-5136-734E-9DB5-CBF53BD9756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66294" y="3346915"/>
            <a:ext cx="992016" cy="6189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175D8AE-5213-C94D-B105-A848E64398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39493" y="3353470"/>
            <a:ext cx="992014" cy="6189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EDAA6D7-A438-6944-AB00-82D86F98293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14786" y="5466328"/>
            <a:ext cx="992014" cy="6189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3522BA6-3658-B34F-AD3E-90C86B9C134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06800" y="5466327"/>
            <a:ext cx="992014" cy="6189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97A5B3-7C7B-464F-AC27-8EDD13B065D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156123" y="5482468"/>
            <a:ext cx="992014" cy="6189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8743545-CACF-BB44-9A0A-D341BC0E8CC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136450" y="5482467"/>
            <a:ext cx="992016" cy="6189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23ACC9D-B0D8-BC4C-835B-B65216CFD6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04722" y="5480299"/>
            <a:ext cx="992014" cy="6189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27A460-1D39-164B-97F9-1A53DE34EB1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095289" y="5486975"/>
            <a:ext cx="992014" cy="6189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54678C-7AE6-7B46-9692-476F5A71627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2517" y="5480298"/>
            <a:ext cx="992014" cy="61896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E839266-A356-5949-8327-334EDB4FBC4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043084" y="5466326"/>
            <a:ext cx="992014" cy="618961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4457256" y="80233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4468085" y="154909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880A146A-6E7E-A047-A1D7-33EB8D389C5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31507" y="3353828"/>
            <a:ext cx="992014" cy="618961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39AE64-93DD-F548-8255-F461B544C550}"/>
              </a:ext>
            </a:extLst>
          </p:cNvPr>
          <p:cNvCxnSpPr>
            <a:cxnSpLocks/>
          </p:cNvCxnSpPr>
          <p:nvPr/>
        </p:nvCxnSpPr>
        <p:spPr>
          <a:xfrm>
            <a:off x="1190015" y="53281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ADA72-9BC8-1A4E-AED8-343A9B6D9F52}"/>
              </a:ext>
            </a:extLst>
          </p:cNvPr>
          <p:cNvCxnSpPr>
            <a:cxnSpLocks/>
          </p:cNvCxnSpPr>
          <p:nvPr/>
        </p:nvCxnSpPr>
        <p:spPr>
          <a:xfrm>
            <a:off x="3186778" y="53281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CCE824-29AD-AC4D-83E4-3133FF651DE4}"/>
              </a:ext>
            </a:extLst>
          </p:cNvPr>
          <p:cNvCxnSpPr>
            <a:cxnSpLocks/>
          </p:cNvCxnSpPr>
          <p:nvPr/>
        </p:nvCxnSpPr>
        <p:spPr>
          <a:xfrm>
            <a:off x="1190015" y="63187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D41C44-FF15-334A-B089-C53B62446409}"/>
              </a:ext>
            </a:extLst>
          </p:cNvPr>
          <p:cNvCxnSpPr>
            <a:cxnSpLocks/>
          </p:cNvCxnSpPr>
          <p:nvPr/>
        </p:nvCxnSpPr>
        <p:spPr>
          <a:xfrm>
            <a:off x="3186778" y="63187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90CF85-C506-B644-9904-071E95C1DD9A}"/>
              </a:ext>
            </a:extLst>
          </p:cNvPr>
          <p:cNvCxnSpPr>
            <a:cxnSpLocks/>
          </p:cNvCxnSpPr>
          <p:nvPr/>
        </p:nvCxnSpPr>
        <p:spPr>
          <a:xfrm>
            <a:off x="5202904" y="5318332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7D2B96-20DC-BE49-8978-0E8924B60207}"/>
              </a:ext>
            </a:extLst>
          </p:cNvPr>
          <p:cNvCxnSpPr>
            <a:cxnSpLocks/>
          </p:cNvCxnSpPr>
          <p:nvPr/>
        </p:nvCxnSpPr>
        <p:spPr>
          <a:xfrm>
            <a:off x="5202904" y="6314445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9BDCB-F197-C54D-A270-E90DFC10A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14" b="21986"/>
          <a:stretch/>
        </p:blipFill>
        <p:spPr>
          <a:xfrm>
            <a:off x="127478" y="133568"/>
            <a:ext cx="11937044" cy="6613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8A3A7-AF3A-034F-B80A-40B7ED489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535" y="163415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87CB4-8F3B-DB4E-8573-81C90E811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818" y="311304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4D3EE-8C70-7847-9841-6F9BA5AC0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9895" y="14522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2D431-CDA9-F64E-83B2-8F389367D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9767" y="258706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6259F-4D9D-324F-BA44-2DCC7C6F05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2073" y="42936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D9EBF3-CF40-A54F-AF0D-C355E9C694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6305" y="50075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313AE6-4347-4B40-BA4A-7DA6716C5C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3787" y="296586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5F77D2-26E9-8C48-8814-304366094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910" y="490253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B519A-44B4-834F-A073-9B966643FF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7133" y="230179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DDCAE8-660A-374E-A3E8-6682901575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99118" y="356689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2FA493-6EC6-104E-91BD-FA6313E917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0392" y="363895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18728F-2FE4-284D-9213-DA4A298085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20" y="2526834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8F72DB-AFB7-7A4E-8EA5-274205A5488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35730" y="544707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AC3B2E-831F-1547-9833-76B35F09D2D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36383" y="55735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17C51D-DA31-ED43-9885-6579190D02A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3469" y="470485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9F8AAB-98DE-3747-917D-F8ED3F971D6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99118" y="571026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F6877B-8082-0244-A54A-CBF56F1AE2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29090" y="46071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B049C5-FC31-7844-ACAC-7B99DB542A21}"/>
              </a:ext>
            </a:extLst>
          </p:cNvPr>
          <p:cNvSpPr txBox="1"/>
          <p:nvPr/>
        </p:nvSpPr>
        <p:spPr>
          <a:xfrm>
            <a:off x="9665989" y="845627"/>
            <a:ext cx="141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4ABF28-5BA7-2643-A8B0-9355883BF6F0}"/>
              </a:ext>
            </a:extLst>
          </p:cNvPr>
          <p:cNvSpPr/>
          <p:nvPr/>
        </p:nvSpPr>
        <p:spPr>
          <a:xfrm>
            <a:off x="10153657" y="1842901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491EB4-05A9-D046-9E06-C7E1FCDEB849}"/>
              </a:ext>
            </a:extLst>
          </p:cNvPr>
          <p:cNvSpPr/>
          <p:nvPr/>
        </p:nvSpPr>
        <p:spPr>
          <a:xfrm>
            <a:off x="10649739" y="4872601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FE3E86-2467-5241-B770-C1C2267BBB29}"/>
              </a:ext>
            </a:extLst>
          </p:cNvPr>
          <p:cNvSpPr txBox="1"/>
          <p:nvPr/>
        </p:nvSpPr>
        <p:spPr>
          <a:xfrm>
            <a:off x="9601072" y="2813034"/>
            <a:ext cx="141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E6F1E31-BC43-1D40-8CAB-7BBEBAF12B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63514" y="92364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A5292D-B0C5-6D4B-9B76-291AAAD6D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880" y="282585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321656-DA96-F742-8778-C5048A774D0A}"/>
              </a:ext>
            </a:extLst>
          </p:cNvPr>
          <p:cNvSpPr txBox="1"/>
          <p:nvPr/>
        </p:nvSpPr>
        <p:spPr>
          <a:xfrm>
            <a:off x="11418713" y="1229205"/>
            <a:ext cx="141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X-PROD</a:t>
            </a:r>
          </a:p>
        </p:txBody>
      </p: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12C34B3-C198-E74C-9BEE-1D2DB8FBB03B}"/>
              </a:ext>
            </a:extLst>
          </p:cNvPr>
          <p:cNvGrpSpPr/>
          <p:nvPr/>
        </p:nvGrpSpPr>
        <p:grpSpPr>
          <a:xfrm>
            <a:off x="1351721" y="503583"/>
            <a:ext cx="9090991" cy="6079434"/>
            <a:chOff x="1351721" y="503583"/>
            <a:chExt cx="9090991" cy="60794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B531DE-5278-A84B-B2D0-7D99F5C1CE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55" t="7650" r="5980"/>
            <a:stretch/>
          </p:blipFill>
          <p:spPr>
            <a:xfrm>
              <a:off x="1351721" y="503583"/>
              <a:ext cx="9090991" cy="607943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23FE7CD-6862-3F44-B332-DFA59D3504E5}"/>
                </a:ext>
              </a:extLst>
            </p:cNvPr>
            <p:cNvCxnSpPr>
              <a:cxnSpLocks/>
            </p:cNvCxnSpPr>
            <p:nvPr/>
          </p:nvCxnSpPr>
          <p:spPr>
            <a:xfrm>
              <a:off x="8165278" y="3687510"/>
              <a:ext cx="414337" cy="523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3AAD0D9-0559-F04E-9826-7001DAA59C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9429" y="2471885"/>
              <a:ext cx="727341" cy="459973"/>
            </a:xfrm>
            <a:prstGeom prst="straightConnector1">
              <a:avLst/>
            </a:prstGeom>
            <a:ln w="25400">
              <a:solidFill>
                <a:srgbClr val="DBA52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A5F005B-445F-1547-B8D2-1644D8194792}"/>
                </a:ext>
              </a:extLst>
            </p:cNvPr>
            <p:cNvCxnSpPr>
              <a:cxnSpLocks/>
            </p:cNvCxnSpPr>
            <p:nvPr/>
          </p:nvCxnSpPr>
          <p:spPr>
            <a:xfrm>
              <a:off x="7454066" y="1661049"/>
              <a:ext cx="573852" cy="626170"/>
            </a:xfrm>
            <a:prstGeom prst="straightConnector1">
              <a:avLst/>
            </a:prstGeom>
            <a:ln w="25400">
              <a:solidFill>
                <a:srgbClr val="DBA52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D9714D-12EE-0E4B-BEC1-A137593FCA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0719" y="3491975"/>
              <a:ext cx="805233" cy="1370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D3D564D-5F8C-6A4A-B329-B916C4D88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9049" y="1215509"/>
              <a:ext cx="793525" cy="59722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B8030C-EE78-6145-870A-31FE63A8371C}"/>
                </a:ext>
              </a:extLst>
            </p:cNvPr>
            <p:cNvSpPr txBox="1"/>
            <p:nvPr/>
          </p:nvSpPr>
          <p:spPr>
            <a:xfrm>
              <a:off x="8248651" y="2413974"/>
              <a:ext cx="960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DIM‡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25D21B-5AE7-594D-9EE2-92E6EE29537A}"/>
                </a:ext>
              </a:extLst>
            </p:cNvPr>
            <p:cNvSpPr txBox="1"/>
            <p:nvPr/>
          </p:nvSpPr>
          <p:spPr>
            <a:xfrm>
              <a:off x="8793659" y="5181734"/>
              <a:ext cx="960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C41BB5-DC1C-3F4F-8C99-2F5914F9E74A}"/>
                </a:ext>
              </a:extLst>
            </p:cNvPr>
            <p:cNvSpPr txBox="1"/>
            <p:nvPr/>
          </p:nvSpPr>
          <p:spPr>
            <a:xfrm>
              <a:off x="4553842" y="2102553"/>
              <a:ext cx="120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X-CMC‡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057D2F-11C3-2840-AF54-636B6461E7DD}"/>
                </a:ext>
              </a:extLst>
            </p:cNvPr>
            <p:cNvSpPr txBox="1"/>
            <p:nvPr/>
          </p:nvSpPr>
          <p:spPr>
            <a:xfrm>
              <a:off x="2408734" y="3560483"/>
              <a:ext cx="120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A7C6B4-8903-6549-89FD-70AA63C5DCC6}"/>
                </a:ext>
              </a:extLst>
            </p:cNvPr>
            <p:cNvSpPr txBox="1"/>
            <p:nvPr/>
          </p:nvSpPr>
          <p:spPr>
            <a:xfrm>
              <a:off x="8886279" y="3191150"/>
              <a:ext cx="120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75ACE6-DECC-694C-961B-0BA9840491A4}"/>
                </a:ext>
              </a:extLst>
            </p:cNvPr>
            <p:cNvSpPr txBox="1"/>
            <p:nvPr/>
          </p:nvSpPr>
          <p:spPr>
            <a:xfrm>
              <a:off x="5788024" y="1030843"/>
              <a:ext cx="120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X-DIM‡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6B71C3-3421-C543-BFD6-A3BDC79D16BE}"/>
                </a:ext>
              </a:extLst>
            </p:cNvPr>
            <p:cNvSpPr txBox="1"/>
            <p:nvPr/>
          </p:nvSpPr>
          <p:spPr>
            <a:xfrm>
              <a:off x="2480032" y="2743559"/>
              <a:ext cx="120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B3B051-35D6-B940-B17B-B0FDF89F930E}"/>
                </a:ext>
              </a:extLst>
            </p:cNvPr>
            <p:cNvSpPr txBox="1"/>
            <p:nvPr/>
          </p:nvSpPr>
          <p:spPr>
            <a:xfrm>
              <a:off x="4601305" y="2760444"/>
              <a:ext cx="120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X-CMC‡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30D5B3-2A59-C340-8C32-73684475EBF9}"/>
                </a:ext>
              </a:extLst>
            </p:cNvPr>
            <p:cNvSpPr txBox="1"/>
            <p:nvPr/>
          </p:nvSpPr>
          <p:spPr>
            <a:xfrm>
              <a:off x="7691736" y="3290217"/>
              <a:ext cx="87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CMC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4B42D62-E1CF-6F42-9D4A-46E18B3AEA50}"/>
                </a:ext>
              </a:extLst>
            </p:cNvPr>
            <p:cNvSpPr txBox="1"/>
            <p:nvPr/>
          </p:nvSpPr>
          <p:spPr>
            <a:xfrm>
              <a:off x="9042198" y="3742957"/>
              <a:ext cx="120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D55186-A166-DF4E-B8E4-38CA82D80AF2}"/>
                </a:ext>
              </a:extLst>
            </p:cNvPr>
            <p:cNvSpPr txBox="1"/>
            <p:nvPr/>
          </p:nvSpPr>
          <p:spPr>
            <a:xfrm>
              <a:off x="5909122" y="1733221"/>
              <a:ext cx="120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49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D86614-12F8-F246-840B-B10A2EFAF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56" y="-4771"/>
            <a:ext cx="9879496" cy="658633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 flipV="1">
            <a:off x="5600700" y="3428999"/>
            <a:ext cx="778667" cy="4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7816455" y="3043238"/>
            <a:ext cx="509584" cy="281386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 flipV="1">
            <a:off x="6723456" y="1315801"/>
            <a:ext cx="771525" cy="121310"/>
          </a:xfrm>
          <a:prstGeom prst="straightConnector1">
            <a:avLst/>
          </a:prstGeom>
          <a:ln w="25400">
            <a:solidFill>
              <a:srgbClr val="DBA5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D79D84-7EDF-7740-915E-E0D2E07B49FA}"/>
              </a:ext>
            </a:extLst>
          </p:cNvPr>
          <p:cNvCxnSpPr>
            <a:cxnSpLocks/>
          </p:cNvCxnSpPr>
          <p:nvPr/>
        </p:nvCxnSpPr>
        <p:spPr>
          <a:xfrm flipH="1" flipV="1">
            <a:off x="6479978" y="2072672"/>
            <a:ext cx="733622" cy="1197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7346754" y="2386013"/>
            <a:ext cx="356373" cy="5565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7084260" y="3362937"/>
            <a:ext cx="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5086351" y="2386013"/>
            <a:ext cx="9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3267076" y="5181600"/>
            <a:ext cx="9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8326039" y="2314928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9021324" y="2757900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5651300" y="1086333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2935186" y="3208142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2953364" y="3619486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5600700" y="1720363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8864500" y="3558202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8077879" y="1581441"/>
            <a:ext cx="120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</p:spTree>
    <p:extLst>
      <p:ext uri="{BB962C8B-B14F-4D97-AF65-F5344CB8AC3E}">
        <p14:creationId xmlns:p14="http://schemas.microsoft.com/office/powerpoint/2010/main" val="78270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5405</TotalTime>
  <Words>495</Words>
  <Application>Microsoft Macintosh PowerPoint</Application>
  <PresentationFormat>Widescreen</PresentationFormat>
  <Paragraphs>156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69</cp:revision>
  <dcterms:created xsi:type="dcterms:W3CDTF">2021-04-16T23:40:12Z</dcterms:created>
  <dcterms:modified xsi:type="dcterms:W3CDTF">2021-05-20T17:25:07Z</dcterms:modified>
</cp:coreProperties>
</file>