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1" r:id="rId2"/>
    <p:sldId id="293" r:id="rId3"/>
    <p:sldId id="290" r:id="rId4"/>
    <p:sldId id="284" r:id="rId5"/>
    <p:sldId id="291" r:id="rId6"/>
    <p:sldId id="288" r:id="rId7"/>
    <p:sldId id="292" r:id="rId8"/>
    <p:sldId id="285" r:id="rId9"/>
    <p:sldId id="286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6" r:id="rId20"/>
    <p:sldId id="305" r:id="rId21"/>
    <p:sldId id="303" r:id="rId22"/>
    <p:sldId id="308" r:id="rId23"/>
    <p:sldId id="304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8"/>
    <p:restoredTop sz="82746"/>
  </p:normalViewPr>
  <p:slideViewPr>
    <p:cSldViewPr snapToGrid="0" snapToObjects="1">
      <p:cViewPr varScale="1">
        <p:scale>
          <a:sx n="84" d="100"/>
          <a:sy n="84" d="100"/>
        </p:scale>
        <p:origin x="192" y="544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267760" y="5033202"/>
            <a:ext cx="36503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3401568" y="-951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07833" y="5033202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654082" y="5033202"/>
            <a:ext cx="2877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51764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191617" y="5033202"/>
            <a:ext cx="3802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024887" y="5033202"/>
            <a:ext cx="6136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XT-CMC‡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71135" y="5033202"/>
            <a:ext cx="54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217246" y="5033202"/>
            <a:ext cx="5751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116002" y="5033202"/>
            <a:ext cx="5953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C4C843-2048-F848-943D-9C6008126825}"/>
              </a:ext>
            </a:extLst>
          </p:cNvPr>
          <p:cNvGrpSpPr/>
          <p:nvPr/>
        </p:nvGrpSpPr>
        <p:grpSpPr>
          <a:xfrm>
            <a:off x="2892479" y="1706880"/>
            <a:ext cx="3663725" cy="2286000"/>
            <a:chOff x="4258012" y="2514600"/>
            <a:chExt cx="3663725" cy="2286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154474" y="5033202"/>
            <a:ext cx="5876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5146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101030" y="5033202"/>
            <a:ext cx="5983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16309" y="5033202"/>
            <a:ext cx="6753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XT-SURF‡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blue</a:t>
            </a:r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229286" y="5033202"/>
            <a:ext cx="3727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62558" y="5033202"/>
            <a:ext cx="606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</a:t>
            </a:r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640166" y="5033202"/>
            <a:ext cx="690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XT-DHAL‡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947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yellow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870998" y="5033202"/>
            <a:ext cx="6443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yellow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293918" y="5033202"/>
            <a:ext cx="7598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yellow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9418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yellow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061756" y="5033202"/>
            <a:ext cx="6062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XT-DISP‡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652205" y="5033202"/>
            <a:ext cx="4881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030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8470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(or vertical from 4?)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61722" y="5033202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32821</TotalTime>
  <Words>235</Words>
  <Application>Microsoft Macintosh PowerPoint</Application>
  <PresentationFormat>Widescreen</PresentationFormat>
  <Paragraphs>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171</cp:revision>
  <cp:lastPrinted>2021-03-22T15:29:22Z</cp:lastPrinted>
  <dcterms:created xsi:type="dcterms:W3CDTF">2020-10-07T01:37:32Z</dcterms:created>
  <dcterms:modified xsi:type="dcterms:W3CDTF">2021-03-22T15:58:49Z</dcterms:modified>
</cp:coreProperties>
</file>