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81" r:id="rId2"/>
    <p:sldId id="283" r:id="rId3"/>
    <p:sldId id="317" r:id="rId4"/>
    <p:sldId id="321" r:id="rId5"/>
    <p:sldId id="319" r:id="rId6"/>
    <p:sldId id="324" r:id="rId7"/>
    <p:sldId id="322" r:id="rId8"/>
    <p:sldId id="323" r:id="rId9"/>
    <p:sldId id="315" r:id="rId10"/>
    <p:sldId id="289" r:id="rId11"/>
    <p:sldId id="292" r:id="rId12"/>
    <p:sldId id="309" r:id="rId13"/>
    <p:sldId id="301" r:id="rId14"/>
    <p:sldId id="312" r:id="rId15"/>
    <p:sldId id="320" r:id="rId16"/>
    <p:sldId id="313" r:id="rId17"/>
    <p:sldId id="318" r:id="rId18"/>
    <p:sldId id="326" r:id="rId19"/>
    <p:sldId id="308" r:id="rId20"/>
    <p:sldId id="303" r:id="rId21"/>
    <p:sldId id="304" r:id="rId22"/>
    <p:sldId id="31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zhe Zhang" initials="ZZ" lastIdx="1" clrIdx="0">
    <p:extLst>
      <p:ext uri="{19B8F6BF-5375-455C-9EA6-DF929625EA0E}">
        <p15:presenceInfo xmlns:p15="http://schemas.microsoft.com/office/powerpoint/2012/main" userId="S::zhenzhe.zhang@mail.mcgill.ca::d6f08b03-ada1-44fb-911c-9cd3e4093f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CB"/>
    <a:srgbClr val="3CB371"/>
    <a:srgbClr val="D3D3D3"/>
    <a:srgbClr val="FF1493"/>
    <a:srgbClr val="228B21"/>
    <a:srgbClr val="808080"/>
    <a:srgbClr val="FF0000"/>
    <a:srgbClr val="016400"/>
    <a:srgbClr val="000000"/>
    <a:srgbClr val="1A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30"/>
    <p:restoredTop sz="70915"/>
  </p:normalViewPr>
  <p:slideViewPr>
    <p:cSldViewPr snapToGrid="0" snapToObjects="1">
      <p:cViewPr>
        <p:scale>
          <a:sx n="105" d="100"/>
          <a:sy n="105" d="100"/>
        </p:scale>
        <p:origin x="-728" y="-16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357E1-BBCA-7E4B-882A-08C6CB0DA45B}" type="datetimeFigureOut">
              <a:rPr lang="en-US" smtClean="0"/>
              <a:t>8/5/21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2406E-51B6-6C4F-B6FA-25E5FA24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61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45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Extraction: 1.52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Ideal surface: 0.62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46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Extraction: 0.2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Ideal surface: 0.14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86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27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57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12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05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14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state now is the pure surface + dimer in gas + two bromine atom in gas (0.07eV, not 0.00 eV anu more)</a:t>
            </a:r>
          </a:p>
          <a:p>
            <a:r>
              <a:rPr lang="en-US" dirty="0"/>
              <a:t>This figure only counts translational partition in free energy calculation.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35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figure only counts both translational and rotational partition in free energy 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56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41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did not realize that the DHAL-2 state need to be doubled from DHAL state. In this figure, I only count as DHAL state, so I corrected in next figure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3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 err="1"/>
              <a:t>CMC_state</a:t>
            </a:r>
            <a:r>
              <a:rPr lang="en-US" dirty="0"/>
              <a:t>(relaxed) – </a:t>
            </a:r>
            <a:r>
              <a:rPr lang="en-US" dirty="0" err="1"/>
              <a:t>CMC_surfaceonly</a:t>
            </a:r>
            <a:r>
              <a:rPr lang="en-US" dirty="0"/>
              <a:t>(</a:t>
            </a:r>
            <a:r>
              <a:rPr lang="en-US" dirty="0" err="1"/>
              <a:t>single_point</a:t>
            </a:r>
            <a:r>
              <a:rPr lang="en-US" dirty="0"/>
              <a:t>) – </a:t>
            </a:r>
            <a:r>
              <a:rPr lang="en-US" dirty="0" err="1"/>
              <a:t>CMC_state</a:t>
            </a:r>
            <a:r>
              <a:rPr lang="en-US" dirty="0"/>
              <a:t> = $delta$ (zero-reference)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8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Interaction1 = Ph-Metal-Ph – 2 * Ph(relaxed) – Metal * 1</a:t>
            </a:r>
          </a:p>
          <a:p>
            <a:r>
              <a:rPr lang="en-US" dirty="0"/>
              <a:t>Interaction2 = CMC(relaxed) – 2 * Ph(relaxed) – </a:t>
            </a:r>
            <a:r>
              <a:rPr lang="en-US" dirty="0" err="1"/>
              <a:t>pure_surface</a:t>
            </a:r>
            <a:r>
              <a:rPr lang="en-US" dirty="0"/>
              <a:t>(relaxed) </a:t>
            </a:r>
          </a:p>
          <a:p>
            <a:r>
              <a:rPr lang="en-US" dirty="0"/>
              <a:t>Energy = interaction1-inreaction2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13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RZK: X-DIM-A state -&gt; all three states are dark grey.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09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 to X-DIM-A: two phenyl ring are very far in transition state, they arise to form a C—C bond on top of a copper, their pai interaction with copper surface is drastically decreased; CMC-DIM, two phenyl ring always stay close to surface and to each other, their pai-system are ready to built.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X-DIM-A: the biphenyl are not planar, it distort the pai-system and decrease its interaction with surface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X-CMC: red C—C 3.89, C—Cu 1.94 C—Sur 2.27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 C—C 3.10 C—Cu 2.05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X-CMC(Transition state): red line, two phenyl ring is very high on surface, almost parallel. C—C 2.53, C—Cu 1.89 C—Sur 3.42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CMC(Transition state): still tilt, interact with lifted copper C—C 2.28 C--Cu 2.02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 red C—C 1.50 C—Cu 2.17 C—Sur 3.58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DIM C—C 1.49 C—Cu 3.21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2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46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Extraction: 1.78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Ideal surface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 0.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3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273A-227D-5C42-BD39-5760079E3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40244-EE5B-4145-A794-AE2EE4C4B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CDA93-EC76-2244-8033-9CDC116B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7E825-7A7B-1546-9A6D-73DBCD30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EBE40-5EC7-AC48-8E34-596C8A38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5AB7-A5DC-744E-8C11-5DE6B52C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4AD80-6AAE-0846-8FC7-F9CFEA74E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8CA11-4AC6-BA48-AF7A-A849CD78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33F11-CA4A-5147-AD80-ACB06B09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C34ED-B192-EA45-9D47-0740BB9A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23885-C332-6D40-BF0A-E531E322B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F7AE1-45A6-FF49-ABF1-EA0409269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A2E77-4BF2-6047-A0A3-EF3AD2F8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C4F9-5837-6C4B-B4B2-94F75DFF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AA32-09DF-1047-80E0-999AB8BC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1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91B5-D653-8B42-893B-585C1BFB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16F7-E0C9-614A-A0FD-1E34A650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0FDB5-79DF-4749-8E69-D7DCB1AE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39BF4-4CD5-4A43-BB91-E109D615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109DD-6AC2-8B49-B0FC-09F58BBB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9609-282A-6643-B8ED-E6C9A902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42C1A-047A-0745-A2FF-F3AB6B47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898F8-0A51-E041-894C-90C490D3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95D3B-CF5C-0445-AF8F-3D21017A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1F6B6-B6AD-814A-A5E2-CD6841DA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8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413E-E041-0F42-9366-9CFC2EE2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4524-1261-614E-8128-A7D34EF43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935C2-9E9D-7B4C-A8FC-ECE4B846B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2B6AA-7D3E-0848-AE9A-A4E2B51A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8/5/21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8CD80-3958-AB40-B900-FA1C5BDE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51469-80D1-3643-AF9A-9BE6FA13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0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AC51-5FF1-DC4F-B39D-9BF77A57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28913-8639-DF4E-8316-0D81DE798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8855E-A46A-8B47-BE19-2A6C08429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93CC6-A9C4-9348-AE9D-72AD66ACA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171E0-F971-494C-A90C-25D352A64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108B0-70EB-224E-AC15-F5DAB8CF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8/5/21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10F09-4640-C340-896F-B6F0961A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77F9E-58BD-C341-89D5-8F6B96CD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3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EC60-A34C-2A4C-A725-03A0D07A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3F98-950D-534F-820D-2E4EC50F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8/5/21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77EED-812A-D74C-95D8-4E3C7D2B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A4797-C37C-B045-B714-B07F1525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7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5B725-AB64-AD4D-BBD7-90A696A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8/5/21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B22F8-4ECF-4143-B07F-88A4E237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E4488-48A8-B341-A414-C230A479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1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F7ED-C942-A547-8D53-1D18F9D2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E183-2A0E-8F44-B459-5D8DA3874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6152A-BB4E-8B47-B39F-B91C56951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23587-90B3-574B-A20C-33ACB674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8/5/21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3BC00-5A23-394D-8D45-699D1816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33F30-0606-144B-A58B-76FE7CF4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1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9E2B-8D2E-6F4F-9704-724B696D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FB4E1-C1FE-D043-A748-FCA02579E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AE94F-AED0-7B45-927F-EC10ECECE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9560C-60F1-8C4B-8FC7-1C2C8228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8/5/21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569E2-BED5-3B47-B789-001F0A82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00299-7B8E-A748-A534-870D0B85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6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AED7E-1BA2-3B4B-85A1-F30F5A23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C5E93-C020-F74E-8617-04CECFF2C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AAF5-F4F7-8D47-BFCD-41204276F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BD062-3872-2745-B58F-7FE843EEF26B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9A708-410E-C346-A8DF-4956953AA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6BB3B-5C15-CF45-994A-A96B807E4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18" Type="http://schemas.openxmlformats.org/officeDocument/2006/relationships/image" Target="../media/image55.emf"/><Relationship Id="rId3" Type="http://schemas.openxmlformats.org/officeDocument/2006/relationships/image" Target="../media/image40.emf"/><Relationship Id="rId21" Type="http://schemas.openxmlformats.org/officeDocument/2006/relationships/image" Target="../media/image58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17" Type="http://schemas.openxmlformats.org/officeDocument/2006/relationships/image" Target="../media/image54.emf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3.emf"/><Relationship Id="rId20" Type="http://schemas.openxmlformats.org/officeDocument/2006/relationships/image" Target="../media/image5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5" Type="http://schemas.openxmlformats.org/officeDocument/2006/relationships/image" Target="../media/image52.emf"/><Relationship Id="rId23" Type="http://schemas.openxmlformats.org/officeDocument/2006/relationships/image" Target="../media/image60.emf"/><Relationship Id="rId10" Type="http://schemas.openxmlformats.org/officeDocument/2006/relationships/image" Target="../media/image47.emf"/><Relationship Id="rId19" Type="http://schemas.openxmlformats.org/officeDocument/2006/relationships/image" Target="../media/image56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Relationship Id="rId22" Type="http://schemas.openxmlformats.org/officeDocument/2006/relationships/image" Target="../media/image59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13" Type="http://schemas.openxmlformats.org/officeDocument/2006/relationships/image" Target="../media/image71.emf"/><Relationship Id="rId18" Type="http://schemas.openxmlformats.org/officeDocument/2006/relationships/image" Target="../media/image74.emf"/><Relationship Id="rId26" Type="http://schemas.openxmlformats.org/officeDocument/2006/relationships/image" Target="../media/image28.emf"/><Relationship Id="rId3" Type="http://schemas.openxmlformats.org/officeDocument/2006/relationships/image" Target="../media/image61.emf"/><Relationship Id="rId21" Type="http://schemas.openxmlformats.org/officeDocument/2006/relationships/image" Target="../media/image77.emf"/><Relationship Id="rId7" Type="http://schemas.openxmlformats.org/officeDocument/2006/relationships/image" Target="../media/image65.emf"/><Relationship Id="rId12" Type="http://schemas.openxmlformats.org/officeDocument/2006/relationships/image" Target="../media/image70.emf"/><Relationship Id="rId17" Type="http://schemas.openxmlformats.org/officeDocument/2006/relationships/image" Target="../media/image22.emf"/><Relationship Id="rId25" Type="http://schemas.openxmlformats.org/officeDocument/2006/relationships/image" Target="../media/image27.emf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1.emf"/><Relationship Id="rId20" Type="http://schemas.openxmlformats.org/officeDocument/2006/relationships/image" Target="../media/image7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emf"/><Relationship Id="rId11" Type="http://schemas.openxmlformats.org/officeDocument/2006/relationships/image" Target="../media/image69.emf"/><Relationship Id="rId24" Type="http://schemas.openxmlformats.org/officeDocument/2006/relationships/image" Target="../media/image26.emf"/><Relationship Id="rId5" Type="http://schemas.openxmlformats.org/officeDocument/2006/relationships/image" Target="../media/image63.emf"/><Relationship Id="rId15" Type="http://schemas.openxmlformats.org/officeDocument/2006/relationships/image" Target="../media/image73.emf"/><Relationship Id="rId23" Type="http://schemas.openxmlformats.org/officeDocument/2006/relationships/image" Target="../media/image24.emf"/><Relationship Id="rId28" Type="http://schemas.openxmlformats.org/officeDocument/2006/relationships/image" Target="../media/image79.emf"/><Relationship Id="rId10" Type="http://schemas.openxmlformats.org/officeDocument/2006/relationships/image" Target="../media/image68.emf"/><Relationship Id="rId19" Type="http://schemas.openxmlformats.org/officeDocument/2006/relationships/image" Target="../media/image75.emf"/><Relationship Id="rId4" Type="http://schemas.openxmlformats.org/officeDocument/2006/relationships/image" Target="../media/image62.emf"/><Relationship Id="rId9" Type="http://schemas.openxmlformats.org/officeDocument/2006/relationships/image" Target="../media/image67.emf"/><Relationship Id="rId14" Type="http://schemas.openxmlformats.org/officeDocument/2006/relationships/image" Target="../media/image72.emf"/><Relationship Id="rId22" Type="http://schemas.openxmlformats.org/officeDocument/2006/relationships/image" Target="../media/image23.emf"/><Relationship Id="rId27" Type="http://schemas.openxmlformats.org/officeDocument/2006/relationships/image" Target="../media/image7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13" Type="http://schemas.openxmlformats.org/officeDocument/2006/relationships/image" Target="../media/image90.emf"/><Relationship Id="rId18" Type="http://schemas.openxmlformats.org/officeDocument/2006/relationships/image" Target="../media/image95.emf"/><Relationship Id="rId3" Type="http://schemas.openxmlformats.org/officeDocument/2006/relationships/image" Target="../media/image80.emf"/><Relationship Id="rId21" Type="http://schemas.openxmlformats.org/officeDocument/2006/relationships/image" Target="../media/image98.emf"/><Relationship Id="rId7" Type="http://schemas.openxmlformats.org/officeDocument/2006/relationships/image" Target="../media/image84.emf"/><Relationship Id="rId12" Type="http://schemas.openxmlformats.org/officeDocument/2006/relationships/image" Target="../media/image89.emf"/><Relationship Id="rId17" Type="http://schemas.openxmlformats.org/officeDocument/2006/relationships/image" Target="../media/image94.em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93.emf"/><Relationship Id="rId20" Type="http://schemas.openxmlformats.org/officeDocument/2006/relationships/image" Target="../media/image9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emf"/><Relationship Id="rId11" Type="http://schemas.openxmlformats.org/officeDocument/2006/relationships/image" Target="../media/image88.emf"/><Relationship Id="rId5" Type="http://schemas.openxmlformats.org/officeDocument/2006/relationships/image" Target="../media/image82.emf"/><Relationship Id="rId15" Type="http://schemas.openxmlformats.org/officeDocument/2006/relationships/image" Target="../media/image92.emf"/><Relationship Id="rId10" Type="http://schemas.openxmlformats.org/officeDocument/2006/relationships/image" Target="../media/image87.emf"/><Relationship Id="rId19" Type="http://schemas.openxmlformats.org/officeDocument/2006/relationships/image" Target="../media/image96.emf"/><Relationship Id="rId4" Type="http://schemas.openxmlformats.org/officeDocument/2006/relationships/image" Target="../media/image81.emf"/><Relationship Id="rId9" Type="http://schemas.openxmlformats.org/officeDocument/2006/relationships/image" Target="../media/image86.emf"/><Relationship Id="rId14" Type="http://schemas.openxmlformats.org/officeDocument/2006/relationships/image" Target="../media/image91.emf"/><Relationship Id="rId22" Type="http://schemas.openxmlformats.org/officeDocument/2006/relationships/image" Target="../media/image99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13" Type="http://schemas.openxmlformats.org/officeDocument/2006/relationships/image" Target="../media/image90.emf"/><Relationship Id="rId18" Type="http://schemas.openxmlformats.org/officeDocument/2006/relationships/image" Target="../media/image95.emf"/><Relationship Id="rId3" Type="http://schemas.openxmlformats.org/officeDocument/2006/relationships/image" Target="../media/image100.emf"/><Relationship Id="rId21" Type="http://schemas.openxmlformats.org/officeDocument/2006/relationships/image" Target="../media/image98.emf"/><Relationship Id="rId7" Type="http://schemas.openxmlformats.org/officeDocument/2006/relationships/image" Target="../media/image84.emf"/><Relationship Id="rId12" Type="http://schemas.openxmlformats.org/officeDocument/2006/relationships/image" Target="../media/image89.emf"/><Relationship Id="rId17" Type="http://schemas.openxmlformats.org/officeDocument/2006/relationships/image" Target="../media/image94.emf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93.emf"/><Relationship Id="rId20" Type="http://schemas.openxmlformats.org/officeDocument/2006/relationships/image" Target="../media/image9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emf"/><Relationship Id="rId11" Type="http://schemas.openxmlformats.org/officeDocument/2006/relationships/image" Target="../media/image88.emf"/><Relationship Id="rId5" Type="http://schemas.openxmlformats.org/officeDocument/2006/relationships/image" Target="../media/image82.emf"/><Relationship Id="rId15" Type="http://schemas.openxmlformats.org/officeDocument/2006/relationships/image" Target="../media/image92.emf"/><Relationship Id="rId10" Type="http://schemas.openxmlformats.org/officeDocument/2006/relationships/image" Target="../media/image87.emf"/><Relationship Id="rId19" Type="http://schemas.openxmlformats.org/officeDocument/2006/relationships/image" Target="../media/image96.emf"/><Relationship Id="rId4" Type="http://schemas.openxmlformats.org/officeDocument/2006/relationships/image" Target="../media/image81.emf"/><Relationship Id="rId9" Type="http://schemas.openxmlformats.org/officeDocument/2006/relationships/image" Target="../media/image86.emf"/><Relationship Id="rId14" Type="http://schemas.openxmlformats.org/officeDocument/2006/relationships/image" Target="../media/image91.emf"/><Relationship Id="rId22" Type="http://schemas.openxmlformats.org/officeDocument/2006/relationships/image" Target="../media/image99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13" Type="http://schemas.openxmlformats.org/officeDocument/2006/relationships/image" Target="../media/image90.emf"/><Relationship Id="rId18" Type="http://schemas.openxmlformats.org/officeDocument/2006/relationships/image" Target="../media/image95.emf"/><Relationship Id="rId3" Type="http://schemas.openxmlformats.org/officeDocument/2006/relationships/image" Target="../media/image101.emf"/><Relationship Id="rId21" Type="http://schemas.openxmlformats.org/officeDocument/2006/relationships/image" Target="../media/image98.emf"/><Relationship Id="rId7" Type="http://schemas.openxmlformats.org/officeDocument/2006/relationships/image" Target="../media/image84.emf"/><Relationship Id="rId12" Type="http://schemas.openxmlformats.org/officeDocument/2006/relationships/image" Target="../media/image89.emf"/><Relationship Id="rId17" Type="http://schemas.openxmlformats.org/officeDocument/2006/relationships/image" Target="../media/image94.emf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93.emf"/><Relationship Id="rId20" Type="http://schemas.openxmlformats.org/officeDocument/2006/relationships/image" Target="../media/image9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emf"/><Relationship Id="rId11" Type="http://schemas.openxmlformats.org/officeDocument/2006/relationships/image" Target="../media/image88.emf"/><Relationship Id="rId5" Type="http://schemas.openxmlformats.org/officeDocument/2006/relationships/image" Target="../media/image82.emf"/><Relationship Id="rId15" Type="http://schemas.openxmlformats.org/officeDocument/2006/relationships/image" Target="../media/image92.emf"/><Relationship Id="rId10" Type="http://schemas.openxmlformats.org/officeDocument/2006/relationships/image" Target="../media/image87.emf"/><Relationship Id="rId19" Type="http://schemas.openxmlformats.org/officeDocument/2006/relationships/image" Target="../media/image96.emf"/><Relationship Id="rId4" Type="http://schemas.openxmlformats.org/officeDocument/2006/relationships/image" Target="../media/image81.emf"/><Relationship Id="rId9" Type="http://schemas.openxmlformats.org/officeDocument/2006/relationships/image" Target="../media/image86.emf"/><Relationship Id="rId14" Type="http://schemas.openxmlformats.org/officeDocument/2006/relationships/image" Target="../media/image91.emf"/><Relationship Id="rId22" Type="http://schemas.openxmlformats.org/officeDocument/2006/relationships/image" Target="../media/image9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emf"/><Relationship Id="rId4" Type="http://schemas.openxmlformats.org/officeDocument/2006/relationships/image" Target="../media/image10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emf"/><Relationship Id="rId4" Type="http://schemas.openxmlformats.org/officeDocument/2006/relationships/image" Target="../media/image11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image" Target="../media/image112.emf"/><Relationship Id="rId7" Type="http://schemas.openxmlformats.org/officeDocument/2006/relationships/image" Target="../media/image44.emf"/><Relationship Id="rId12" Type="http://schemas.openxmlformats.org/officeDocument/2006/relationships/image" Target="../media/image6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11" Type="http://schemas.openxmlformats.org/officeDocument/2006/relationships/image" Target="../media/image58.emf"/><Relationship Id="rId5" Type="http://schemas.openxmlformats.org/officeDocument/2006/relationships/image" Target="../media/image42.emf"/><Relationship Id="rId10" Type="http://schemas.openxmlformats.org/officeDocument/2006/relationships/image" Target="../media/image5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image" Target="../media/image113.emf"/><Relationship Id="rId7" Type="http://schemas.openxmlformats.org/officeDocument/2006/relationships/image" Target="../media/image44.emf"/><Relationship Id="rId12" Type="http://schemas.openxmlformats.org/officeDocument/2006/relationships/image" Target="../media/image6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11" Type="http://schemas.openxmlformats.org/officeDocument/2006/relationships/image" Target="../media/image58.emf"/><Relationship Id="rId5" Type="http://schemas.openxmlformats.org/officeDocument/2006/relationships/image" Target="../media/image42.emf"/><Relationship Id="rId10" Type="http://schemas.openxmlformats.org/officeDocument/2006/relationships/image" Target="../media/image5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5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10" Type="http://schemas.openxmlformats.org/officeDocument/2006/relationships/image" Target="../media/image28.emf"/><Relationship Id="rId4" Type="http://schemas.openxmlformats.org/officeDocument/2006/relationships/image" Target="../media/image21.emf"/><Relationship Id="rId9" Type="http://schemas.openxmlformats.org/officeDocument/2006/relationships/image" Target="../media/image2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3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33.emf"/><Relationship Id="rId7" Type="http://schemas.openxmlformats.org/officeDocument/2006/relationships/image" Target="../media/image3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58B2A94-4874-9340-9714-523BA32E4ADD}"/>
              </a:ext>
            </a:extLst>
          </p:cNvPr>
          <p:cNvGrpSpPr/>
          <p:nvPr/>
        </p:nvGrpSpPr>
        <p:grpSpPr>
          <a:xfrm>
            <a:off x="310855" y="904509"/>
            <a:ext cx="10518710" cy="5048982"/>
            <a:chOff x="539455" y="1331090"/>
            <a:chExt cx="10518710" cy="50489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F5DE80E-C33D-2D47-8CA0-AC3800BB9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49" b="14051"/>
            <a:stretch/>
          </p:blipFill>
          <p:spPr>
            <a:xfrm>
              <a:off x="539455" y="1331090"/>
              <a:ext cx="10518710" cy="50489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31962AA-DB5F-2A40-B033-09FD26587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9233" y="2985534"/>
              <a:ext cx="651588" cy="13922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BE7D6D6-1E3E-7B40-9524-8B0E4A8A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3629" y="4296697"/>
              <a:ext cx="695792" cy="26372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AA1CD6-8597-344A-BEB8-44FBA3C83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80396" y="4037714"/>
              <a:ext cx="840937" cy="36904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68B07D7-1C44-0C41-8B17-D681AAD7C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32992" y="3055148"/>
              <a:ext cx="920750" cy="4445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4E452B0-4A56-784B-8934-05106CE5A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50978" y="5012415"/>
              <a:ext cx="1003300" cy="381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CE5070F-F772-2D4A-AD6F-8D70E3E53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61959" y="4290667"/>
              <a:ext cx="840937" cy="42693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84D1B81-7022-154F-8D05-A67E6EE0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05157" y="3496510"/>
              <a:ext cx="920749" cy="45736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1634AA5-BE0C-9B4F-B582-9A1186224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01191" y="5107488"/>
              <a:ext cx="869950" cy="4445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EE9006F-CB94-114F-9A80-891C24FF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24152" y="3356276"/>
              <a:ext cx="863600" cy="3556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28DE484-05EC-C64C-A4B2-917916608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46816" y="4121808"/>
              <a:ext cx="990600" cy="31519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DFB20BC-35AF-D346-8782-65E18B448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290689" y="5552944"/>
              <a:ext cx="965200" cy="3048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7DE55ED-3581-764D-8CD2-D147D8AB5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75434" y="4605871"/>
              <a:ext cx="840937" cy="33274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43B7517-BD07-7A4E-8215-79143F93C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507190" y="4459688"/>
              <a:ext cx="990600" cy="280574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3A8D6BC-90C0-074A-BA9E-2C087AB0F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883976" y="4929865"/>
              <a:ext cx="749300" cy="27305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A50120C-4DDF-CD41-9399-56C08FC25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002490" y="3647006"/>
              <a:ext cx="838200" cy="2540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6E96365-E266-A646-ABA6-39EFD157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838157" y="2502973"/>
              <a:ext cx="679451" cy="13937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80CEA44-0E2D-9644-8592-EC3D90951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24152" y="1730794"/>
              <a:ext cx="679450" cy="2540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70E08F3-D0D8-644B-A2C8-E17D09401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257953" y="1603794"/>
              <a:ext cx="679450" cy="2540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C1FF54B-ED30-9741-9AB2-B6DAD3290A46}"/>
              </a:ext>
            </a:extLst>
          </p:cNvPr>
          <p:cNvSpPr txBox="1"/>
          <p:nvPr/>
        </p:nvSpPr>
        <p:spPr>
          <a:xfrm>
            <a:off x="3150715" y="383052"/>
            <a:ext cx="58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energy profile for bromobenzene on Cu(111)</a:t>
            </a:r>
          </a:p>
        </p:txBody>
      </p:sp>
    </p:spTree>
    <p:extLst>
      <p:ext uri="{BB962C8B-B14F-4D97-AF65-F5344CB8AC3E}">
        <p14:creationId xmlns:p14="http://schemas.microsoft.com/office/powerpoint/2010/main" val="400550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8A3DF8-D341-0844-8FFF-2E86721AD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14" t="10996" r="18911" b="10383"/>
          <a:stretch/>
        </p:blipFill>
        <p:spPr>
          <a:xfrm rot="16200000">
            <a:off x="2556844" y="-2033740"/>
            <a:ext cx="6773014" cy="110303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A3EC15-C94C-074D-8807-BBAAA03AE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993" y="144488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FC4138-66F6-BA43-B7DA-CE459C68B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2441" y="289428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1CBFE2-9D97-C04E-B303-370F25631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525" y="137511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44D723-B2B8-214E-9DB2-E4A2FD915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8173" y="341853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916E33-3914-634B-A737-4228FBD426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1058" y="47437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FAB9CE-E4D7-F141-96D2-DEFA407FC9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8995" y="464235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3C26D2-388F-E949-8902-835BEF8C51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85264" y="244224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67A408-3F59-734D-8D3B-BD56C049AE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80120" y="474378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E73D8F-9C80-8048-8352-C610375935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5553" y="222333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67FF10-9737-AA44-A8B8-EA16B5602B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51764" y="3397382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E24E22-59D7-0D40-AC47-8765E06B71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95804" y="332276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27CC7D-A501-5F47-8092-8C6ABFCF51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34614" y="23613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FD056F-5D5F-B64C-87FB-BFEE5A03382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35548" y="994796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C44255-E40A-6946-99EA-CE3C11B3030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97063" y="4628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FBFDF3-A54C-0340-BFF1-7CCBE0521A6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98173" y="2137121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2F7BBE-1595-0846-94C1-0EBB4C7F862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48995" y="3203956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315D3A7-0703-D44B-8424-01A2569ED92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43656" y="43915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737A8E-76F7-284B-8EB8-80371DDAE0C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99628" y="5787728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AF6BA0F-8C76-2344-A61B-6E0F7424A46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097063" y="15053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E36CC87-29E9-284E-927E-7EFF802D188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068562" y="418666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D3662D-5B78-3E46-97C1-C6FF80E9AEEB}"/>
              </a:ext>
            </a:extLst>
          </p:cNvPr>
          <p:cNvSpPr txBox="1"/>
          <p:nvPr/>
        </p:nvSpPr>
        <p:spPr>
          <a:xfrm>
            <a:off x="4352429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-3.90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93E800-7540-0547-91B9-FE8F849FE338}"/>
              </a:ext>
            </a:extLst>
          </p:cNvPr>
          <p:cNvSpPr txBox="1"/>
          <p:nvPr/>
        </p:nvSpPr>
        <p:spPr>
          <a:xfrm>
            <a:off x="5058976" y="384385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-3.73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F9120D-C538-AE44-BDE0-4BD05A324E2B}"/>
              </a:ext>
            </a:extLst>
          </p:cNvPr>
          <p:cNvSpPr txBox="1"/>
          <p:nvPr/>
        </p:nvSpPr>
        <p:spPr>
          <a:xfrm>
            <a:off x="5779250" y="304992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-2.35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55D106-C3CB-6E48-83E3-01CAA10DEDF2}"/>
              </a:ext>
            </a:extLst>
          </p:cNvPr>
          <p:cNvSpPr txBox="1"/>
          <p:nvPr/>
        </p:nvSpPr>
        <p:spPr>
          <a:xfrm>
            <a:off x="6493372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-3.94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215172-1120-2B45-BEF2-E8BCFDD63A8C}"/>
              </a:ext>
            </a:extLst>
          </p:cNvPr>
          <p:cNvSpPr txBox="1"/>
          <p:nvPr/>
        </p:nvSpPr>
        <p:spPr>
          <a:xfrm>
            <a:off x="6468636" y="370213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-3.57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1E442C-26AC-A740-90C7-DA5762D0BEF5}"/>
              </a:ext>
            </a:extLst>
          </p:cNvPr>
          <p:cNvSpPr txBox="1"/>
          <p:nvPr/>
        </p:nvSpPr>
        <p:spPr>
          <a:xfrm>
            <a:off x="7201480" y="3554031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B86FD-A1BD-0446-8245-9AA621A146BB}"/>
              </a:ext>
            </a:extLst>
          </p:cNvPr>
          <p:cNvSpPr txBox="1"/>
          <p:nvPr/>
        </p:nvSpPr>
        <p:spPr>
          <a:xfrm>
            <a:off x="4301422" y="252513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-1.24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7C8282-E0B7-5642-A522-FAF038F50AA5}"/>
              </a:ext>
            </a:extLst>
          </p:cNvPr>
          <p:cNvSpPr txBox="1"/>
          <p:nvPr/>
        </p:nvSpPr>
        <p:spPr>
          <a:xfrm>
            <a:off x="4451799" y="355167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-3.18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3AF945-A8E2-6046-A2B4-90105719B1C2}"/>
              </a:ext>
            </a:extLst>
          </p:cNvPr>
          <p:cNvCxnSpPr/>
          <p:nvPr/>
        </p:nvCxnSpPr>
        <p:spPr>
          <a:xfrm>
            <a:off x="6562443" y="3997620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0A5F26-8829-3845-A8A7-41BEA960AC51}"/>
              </a:ext>
            </a:extLst>
          </p:cNvPr>
          <p:cNvCxnSpPr/>
          <p:nvPr/>
        </p:nvCxnSpPr>
        <p:spPr>
          <a:xfrm>
            <a:off x="5842940" y="3772851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81AA940-EE49-B34D-9DF0-8D5331E37839}"/>
              </a:ext>
            </a:extLst>
          </p:cNvPr>
          <p:cNvSpPr txBox="1"/>
          <p:nvPr/>
        </p:nvSpPr>
        <p:spPr>
          <a:xfrm>
            <a:off x="5735792" y="3440669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-3.02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3F55BA-E81C-254E-B074-7CCC882A45DB}"/>
              </a:ext>
            </a:extLst>
          </p:cNvPr>
          <p:cNvCxnSpPr/>
          <p:nvPr/>
        </p:nvCxnSpPr>
        <p:spPr>
          <a:xfrm>
            <a:off x="8020428" y="4332056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913168-5A40-DC4F-BE4D-979DD9960E01}"/>
              </a:ext>
            </a:extLst>
          </p:cNvPr>
          <p:cNvSpPr txBox="1"/>
          <p:nvPr/>
        </p:nvSpPr>
        <p:spPr>
          <a:xfrm>
            <a:off x="7926913" y="4042373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-4.06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C593A9-F3ED-E948-AB58-BEF19DA15DF9}"/>
              </a:ext>
            </a:extLst>
          </p:cNvPr>
          <p:cNvCxnSpPr/>
          <p:nvPr/>
        </p:nvCxnSpPr>
        <p:spPr>
          <a:xfrm>
            <a:off x="7295008" y="3047042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03C2294-CB03-6848-8235-070DC910FCA1}"/>
              </a:ext>
            </a:extLst>
          </p:cNvPr>
          <p:cNvSpPr txBox="1"/>
          <p:nvPr/>
        </p:nvSpPr>
        <p:spPr>
          <a:xfrm>
            <a:off x="7222421" y="2717528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-1.78</a:t>
            </a:r>
          </a:p>
        </p:txBody>
      </p:sp>
    </p:spTree>
    <p:extLst>
      <p:ext uri="{BB962C8B-B14F-4D97-AF65-F5344CB8AC3E}">
        <p14:creationId xmlns:p14="http://schemas.microsoft.com/office/powerpoint/2010/main" val="42334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D061CE5-B0A1-4548-A489-9C79BADCD7CD}"/>
              </a:ext>
            </a:extLst>
          </p:cNvPr>
          <p:cNvCxnSpPr>
            <a:cxnSpLocks/>
          </p:cNvCxnSpPr>
          <p:nvPr/>
        </p:nvCxnSpPr>
        <p:spPr>
          <a:xfrm>
            <a:off x="7792347" y="762368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767AEA2-7F46-EB47-8FA0-C1120E56C489}"/>
              </a:ext>
            </a:extLst>
          </p:cNvPr>
          <p:cNvCxnSpPr>
            <a:cxnSpLocks/>
          </p:cNvCxnSpPr>
          <p:nvPr/>
        </p:nvCxnSpPr>
        <p:spPr>
          <a:xfrm>
            <a:off x="7803176" y="1509128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20C09B-8223-5E4E-B334-748F4A130355}"/>
              </a:ext>
            </a:extLst>
          </p:cNvPr>
          <p:cNvCxnSpPr>
            <a:cxnSpLocks/>
          </p:cNvCxnSpPr>
          <p:nvPr/>
        </p:nvCxnSpPr>
        <p:spPr>
          <a:xfrm>
            <a:off x="1269730" y="18873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4BBD35-CAD1-6849-A97E-889F1F24F894}"/>
              </a:ext>
            </a:extLst>
          </p:cNvPr>
          <p:cNvCxnSpPr>
            <a:cxnSpLocks/>
          </p:cNvCxnSpPr>
          <p:nvPr/>
        </p:nvCxnSpPr>
        <p:spPr>
          <a:xfrm>
            <a:off x="1308265" y="28779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13EC794-A2A0-9C48-A11E-6D64E2A731F2}"/>
              </a:ext>
            </a:extLst>
          </p:cNvPr>
          <p:cNvCxnSpPr>
            <a:cxnSpLocks/>
          </p:cNvCxnSpPr>
          <p:nvPr/>
        </p:nvCxnSpPr>
        <p:spPr>
          <a:xfrm>
            <a:off x="259249" y="3240235"/>
            <a:ext cx="59365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2432C5-2FE6-5749-8BC2-7FE07D942EA0}"/>
              </a:ext>
            </a:extLst>
          </p:cNvPr>
          <p:cNvCxnSpPr>
            <a:cxnSpLocks/>
          </p:cNvCxnSpPr>
          <p:nvPr/>
        </p:nvCxnSpPr>
        <p:spPr>
          <a:xfrm flipV="1">
            <a:off x="4953099" y="4892712"/>
            <a:ext cx="692129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195BBB6-7941-9745-B61D-CC6DC08237EE}"/>
              </a:ext>
            </a:extLst>
          </p:cNvPr>
          <p:cNvCxnSpPr>
            <a:cxnSpLocks/>
          </p:cNvCxnSpPr>
          <p:nvPr/>
        </p:nvCxnSpPr>
        <p:spPr>
          <a:xfrm flipV="1">
            <a:off x="4953099" y="4009468"/>
            <a:ext cx="0" cy="891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80AA17E-250C-2F4A-BF86-D0EBEB2E2175}"/>
              </a:ext>
            </a:extLst>
          </p:cNvPr>
          <p:cNvCxnSpPr>
            <a:cxnSpLocks/>
          </p:cNvCxnSpPr>
          <p:nvPr/>
        </p:nvCxnSpPr>
        <p:spPr>
          <a:xfrm>
            <a:off x="6195838" y="3224995"/>
            <a:ext cx="0" cy="7692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58D8399-16BF-7F4D-A83B-FA61E4AE7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672" y="827470"/>
            <a:ext cx="992000" cy="618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0167BB-5920-1E47-9D30-EFB702772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6323" y="823127"/>
            <a:ext cx="993016" cy="6195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4F8677-0309-6040-B63D-35218C47D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2677" y="823127"/>
            <a:ext cx="992000" cy="6189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520716F-423A-2947-ABAA-43F5B5657C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5018" y="2056301"/>
            <a:ext cx="992000" cy="6189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9C778B-A3B4-A64E-8842-184E84745D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0425" y="2056171"/>
            <a:ext cx="992000" cy="6189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291CBF-FBAB-0A45-AF1C-C623C9227C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1529" y="2055813"/>
            <a:ext cx="992003" cy="61895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21888A9-C395-5F40-9E0C-20664B3B2C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4107" y="2054548"/>
            <a:ext cx="992000" cy="61895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24D2B45-C836-C045-AA6B-82E0CBD24B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7758" y="2055808"/>
            <a:ext cx="992016" cy="61896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F985C8F-5AB6-B642-B7B3-DA22C5ED46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31502" y="2060439"/>
            <a:ext cx="992000" cy="61895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39CEBBA0-2401-154F-BBDF-54E945BCF6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7516" y="3324295"/>
            <a:ext cx="992000" cy="618952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EB5F44DA-C05F-F844-AED2-BC90DDF44E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02923" y="3324165"/>
            <a:ext cx="992000" cy="618952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B01CF426-5224-F842-ADA0-50E199221C4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64027" y="3323807"/>
            <a:ext cx="992003" cy="618954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D854A277-9F88-9B4A-8B12-71D654B381F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36605" y="3322542"/>
            <a:ext cx="992000" cy="61895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3A55DCD8-3E4C-7842-AA0E-DA20B925DD7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30256" y="3323802"/>
            <a:ext cx="992016" cy="618962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B0825AB0-D62F-A846-91A8-CA8DB4F8D8B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04000" y="3328433"/>
            <a:ext cx="992000" cy="61895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1A16004-E4D5-D844-8007-CFF7779A0C4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28466" y="2065830"/>
            <a:ext cx="992000" cy="61895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DE186E9-961F-AA4F-9F17-506584BD344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89649" y="2045722"/>
            <a:ext cx="1002136" cy="62527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88A88F4-9032-EE4F-9F0E-690DFF97B6D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00825" y="2063893"/>
            <a:ext cx="992000" cy="61895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4679B66-C30C-0B43-A5BE-876E7D5489D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101865" y="2052050"/>
            <a:ext cx="991994" cy="61894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8FFFDCF-0889-9D4E-AE35-B467E5222B2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009582" y="4091377"/>
            <a:ext cx="991999" cy="618951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CE66B5C6-9475-C54C-9F6D-1BFB8B3EF06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996807" y="4091377"/>
            <a:ext cx="992000" cy="61895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7F26D1CC-D155-3942-847F-D1DA478AEA1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963459" y="4100498"/>
            <a:ext cx="991992" cy="61894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92C7E2F7-87DD-424E-B28D-1CE0E94062D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950018" y="4100498"/>
            <a:ext cx="986305" cy="615399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2372E312-1619-774D-9862-E184B2D6E07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905541" y="4092179"/>
            <a:ext cx="991993" cy="618948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674F66A4-FE2D-4748-B70A-6E3C43BB2559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872185" y="4098721"/>
            <a:ext cx="992000" cy="618952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4D7D6F5C-A5D5-A44A-86C5-0CBD8BEAF5B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882393" y="4093662"/>
            <a:ext cx="992000" cy="6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41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155E5D-1DDE-F74E-8AAC-D241B05401D1}"/>
              </a:ext>
            </a:extLst>
          </p:cNvPr>
          <p:cNvGrpSpPr/>
          <p:nvPr/>
        </p:nvGrpSpPr>
        <p:grpSpPr>
          <a:xfrm>
            <a:off x="477704" y="-123157"/>
            <a:ext cx="11007613" cy="7085762"/>
            <a:chOff x="477704" y="-123157"/>
            <a:chExt cx="11007613" cy="708576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000A994-9CF7-F04D-8765-41EF399D92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8007" b="17621"/>
            <a:stretch/>
          </p:blipFill>
          <p:spPr>
            <a:xfrm>
              <a:off x="477704" y="-123157"/>
              <a:ext cx="11007613" cy="708576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4C8A3A7-AF3A-034F-B80A-40B7ED489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511412" y="1715263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287CB4-8F3B-DB4E-8573-81C90E811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2215267" y="3391616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E74D3EE-8C70-7847-9841-6F9BA5AC0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2961413" y="2915045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092D431-CDA9-F64E-83B2-8F389367D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3687795" y="3841703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536259F-4D9D-324F-BA44-2DCC7C6F0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4398342" y="5786591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4D9EBF3-CF40-A54F-AF0D-C355E9C69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5154526" y="5199450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6313AE6-4347-4B40-BA4A-7DA6716C5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/>
            <a:stretch/>
          </p:blipFill>
          <p:spPr>
            <a:xfrm>
              <a:off x="5840654" y="2633410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35F77D2-26E9-8C48-8814-304366094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/>
            <a:stretch/>
          </p:blipFill>
          <p:spPr>
            <a:xfrm>
              <a:off x="6584940" y="3157755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E1B519A-44B4-834F-A073-9B966643F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/>
            <a:stretch/>
          </p:blipFill>
          <p:spPr>
            <a:xfrm>
              <a:off x="7269265" y="2332439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7DDCAE8-660A-374E-A3E8-668290157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/>
            <a:stretch/>
          </p:blipFill>
          <p:spPr>
            <a:xfrm>
              <a:off x="7993591" y="3475692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2FA493-6EC6-104E-91BD-FA6313E91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/>
            <a:stretch/>
          </p:blipFill>
          <p:spPr>
            <a:xfrm>
              <a:off x="8723084" y="2950080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E18728F-2FE4-284D-9213-DA4A29808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/>
            <a:stretch/>
          </p:blipFill>
          <p:spPr>
            <a:xfrm>
              <a:off x="9288515" y="2359601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18F72DB-AFB7-7A4E-8EA5-274205A54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/>
            <a:stretch/>
          </p:blipFill>
          <p:spPr>
            <a:xfrm>
              <a:off x="6570818" y="604989"/>
              <a:ext cx="721360" cy="450087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8AC3B2E-831F-1547-9833-76B35F09D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rcRect/>
            <a:stretch/>
          </p:blipFill>
          <p:spPr>
            <a:xfrm>
              <a:off x="9482620" y="771208"/>
              <a:ext cx="721360" cy="450087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117C51D-DA31-ED43-9885-6579190D0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/>
            <a:stretch/>
          </p:blipFill>
          <p:spPr>
            <a:xfrm>
              <a:off x="5864138" y="4621443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19F8AAB-98DE-3747-917D-F8ED3F971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/>
            <a:stretch/>
          </p:blipFill>
          <p:spPr>
            <a:xfrm>
              <a:off x="8794100" y="5978198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5F6877B-8082-0244-A54A-CBF56F1AE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/>
            <a:stretch/>
          </p:blipFill>
          <p:spPr>
            <a:xfrm>
              <a:off x="9542756" y="5038360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E6F1E31-BC43-1D40-8CAB-7BBEBAF12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/>
            <a:stretch/>
          </p:blipFill>
          <p:spPr>
            <a:xfrm>
              <a:off x="10250285" y="283359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3A5292D-B0C5-6D4B-9B76-291AAAD6D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rcRect/>
            <a:stretch/>
          </p:blipFill>
          <p:spPr>
            <a:xfrm>
              <a:off x="10293530" y="2895650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CBDD0FC-331C-D548-AD0C-F6D7E9754BB7}"/>
                </a:ext>
              </a:extLst>
            </p:cNvPr>
            <p:cNvSpPr txBox="1"/>
            <p:nvPr/>
          </p:nvSpPr>
          <p:spPr>
            <a:xfrm>
              <a:off x="1547500" y="2299987"/>
              <a:ext cx="64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0.00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27E585A-ACE2-2C4A-83BE-031D2D22CD8F}"/>
                </a:ext>
              </a:extLst>
            </p:cNvPr>
            <p:cNvSpPr txBox="1"/>
            <p:nvPr/>
          </p:nvSpPr>
          <p:spPr>
            <a:xfrm>
              <a:off x="2271979" y="2928776"/>
              <a:ext cx="64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-1.14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A94207-5483-A04C-813F-88F1E1172A43}"/>
                </a:ext>
              </a:extLst>
            </p:cNvPr>
            <p:cNvSpPr txBox="1"/>
            <p:nvPr/>
          </p:nvSpPr>
          <p:spPr>
            <a:xfrm>
              <a:off x="3010774" y="2442688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-0.25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0AEF86-89C1-B745-A026-8121EBA77527}"/>
                </a:ext>
              </a:extLst>
            </p:cNvPr>
            <p:cNvSpPr txBox="1"/>
            <p:nvPr/>
          </p:nvSpPr>
          <p:spPr>
            <a:xfrm>
              <a:off x="3711740" y="340441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-1.95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2CF81B4-6E74-3A4C-9264-5539CD274114}"/>
                </a:ext>
              </a:extLst>
            </p:cNvPr>
            <p:cNvSpPr txBox="1"/>
            <p:nvPr/>
          </p:nvSpPr>
          <p:spPr>
            <a:xfrm>
              <a:off x="4450481" y="4475343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-3.90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02D330-97EB-7545-8D0D-EEB6223FEC5E}"/>
                </a:ext>
              </a:extLst>
            </p:cNvPr>
            <p:cNvSpPr txBox="1"/>
            <p:nvPr/>
          </p:nvSpPr>
          <p:spPr>
            <a:xfrm>
              <a:off x="5174549" y="4375556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-3.73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BF7A952-4860-A744-BE87-12EB8BB5E977}"/>
                </a:ext>
              </a:extLst>
            </p:cNvPr>
            <p:cNvSpPr txBox="1"/>
            <p:nvPr/>
          </p:nvSpPr>
          <p:spPr>
            <a:xfrm>
              <a:off x="5913271" y="4104766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-3.24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59D8C1-A722-3340-A4AE-475AA96F5FA0}"/>
                </a:ext>
              </a:extLst>
            </p:cNvPr>
            <p:cNvSpPr txBox="1"/>
            <p:nvPr/>
          </p:nvSpPr>
          <p:spPr>
            <a:xfrm>
              <a:off x="5896779" y="364210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-3.02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29BCF32-3DBE-7F40-A19E-261D5F889D4B}"/>
                </a:ext>
              </a:extLst>
            </p:cNvPr>
            <p:cNvSpPr txBox="1"/>
            <p:nvPr/>
          </p:nvSpPr>
          <p:spPr>
            <a:xfrm>
              <a:off x="6644783" y="394332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-3.57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FDB25B-27F7-5643-8BC0-60EA132ED643}"/>
                </a:ext>
              </a:extLst>
            </p:cNvPr>
            <p:cNvSpPr txBox="1"/>
            <p:nvPr/>
          </p:nvSpPr>
          <p:spPr>
            <a:xfrm>
              <a:off x="7363516" y="2958905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-1.79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D1E4C8-2878-BE4C-90D6-080BCDD2DCCE}"/>
                </a:ext>
              </a:extLst>
            </p:cNvPr>
            <p:cNvSpPr txBox="1"/>
            <p:nvPr/>
          </p:nvSpPr>
          <p:spPr>
            <a:xfrm>
              <a:off x="8094923" y="420826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-4.06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B253E8-A883-C246-95F1-817528E5200A}"/>
                </a:ext>
              </a:extLst>
            </p:cNvPr>
            <p:cNvSpPr txBox="1"/>
            <p:nvPr/>
          </p:nvSpPr>
          <p:spPr>
            <a:xfrm>
              <a:off x="8821412" y="4174647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-3.97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9CDB1B-0BF3-D246-A9BE-3BE5E6F8404C}"/>
                </a:ext>
              </a:extLst>
            </p:cNvPr>
            <p:cNvSpPr txBox="1"/>
            <p:nvPr/>
          </p:nvSpPr>
          <p:spPr>
            <a:xfrm>
              <a:off x="9556694" y="3207492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-2.25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1059D3-3161-F149-9493-6C991B7D0101}"/>
                </a:ext>
              </a:extLst>
            </p:cNvPr>
            <p:cNvSpPr txBox="1"/>
            <p:nvPr/>
          </p:nvSpPr>
          <p:spPr>
            <a:xfrm>
              <a:off x="10275789" y="92854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+1.83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443E2A3-0C7B-814E-948F-8A24E366F619}"/>
                </a:ext>
              </a:extLst>
            </p:cNvPr>
            <p:cNvSpPr txBox="1"/>
            <p:nvPr/>
          </p:nvSpPr>
          <p:spPr>
            <a:xfrm>
              <a:off x="9551653" y="1326362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+1.76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F75762-11B5-4E4A-B013-7A5F142FC0C1}"/>
                </a:ext>
              </a:extLst>
            </p:cNvPr>
            <p:cNvSpPr txBox="1"/>
            <p:nvPr/>
          </p:nvSpPr>
          <p:spPr>
            <a:xfrm>
              <a:off x="6636699" y="1172473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+2.04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C3BADC3-956D-1D41-918F-D17D112855C9}"/>
                </a:ext>
              </a:extLst>
            </p:cNvPr>
            <p:cNvSpPr txBox="1"/>
            <p:nvPr/>
          </p:nvSpPr>
          <p:spPr>
            <a:xfrm>
              <a:off x="8824896" y="5498268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-5.73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F6F0D61-4494-184C-9D9D-EC6649E25857}"/>
                </a:ext>
              </a:extLst>
            </p:cNvPr>
            <p:cNvSpPr txBox="1"/>
            <p:nvPr/>
          </p:nvSpPr>
          <p:spPr>
            <a:xfrm>
              <a:off x="9553571" y="453227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-4.01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9CFC47F-5243-0544-9FBF-6420357E7F3E}"/>
                </a:ext>
              </a:extLst>
            </p:cNvPr>
            <p:cNvSpPr txBox="1"/>
            <p:nvPr/>
          </p:nvSpPr>
          <p:spPr>
            <a:xfrm>
              <a:off x="10279494" y="2259307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+0.07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1755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C041E70-8D31-1043-B4C3-7FD441F4DA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584" b="21777"/>
          <a:stretch/>
        </p:blipFill>
        <p:spPr>
          <a:xfrm>
            <a:off x="214085" y="541302"/>
            <a:ext cx="10653536" cy="6034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2E21AE-A1B1-E846-8C3A-417BEE2997BB}"/>
              </a:ext>
            </a:extLst>
          </p:cNvPr>
          <p:cNvSpPr txBox="1"/>
          <p:nvPr/>
        </p:nvSpPr>
        <p:spPr>
          <a:xfrm>
            <a:off x="2507780" y="118190"/>
            <a:ext cx="15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Ag(111)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77658BC-445D-6342-8B7D-FB4FADD3EB6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202230" y="2359048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82DC990-68FE-1E4D-8B56-654FC8E27D6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931753" y="4070067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6F1C1BC-281E-194D-800C-D1F35BEFEEB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596670" y="3370615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4A7EF7F-50AB-8C49-B3F4-CEC1AE208F9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303266" y="3930457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1BE4FD7-04B4-AF47-9531-B1697755240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980381" y="4603294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0E09D55-9CCF-A54A-929A-D24080760B3E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652739" y="5289737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56374D2-88F3-D544-BB44-63B55A81CCA8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431878" y="4184944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B3D502D-E565-A547-8536-7C47F923ABBF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6164916" y="3279649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FFBDDDF-F40E-F944-A19E-BE0BFD2F6FDF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6844544" y="2389235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D647D6A-71B9-9348-9080-7B9C3ED8D11E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7422678" y="3793635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3EC4AE6-0A14-2D45-8A51-3A8ACE3E36CF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8213635" y="4094071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7732428-969F-BB4E-AB2B-BC1E236A5806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8828451" y="3257973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612C700-7E89-7743-97E2-F26F49761A90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6091010" y="1084779"/>
            <a:ext cx="721360" cy="450087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27FBD32-7316-2143-94B0-DE6397ED8F71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8921293" y="1434395"/>
            <a:ext cx="721360" cy="450087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17C3B2C-9EB7-2047-8A63-EC54853E4486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5364607" y="2995671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4B306D3-2604-394C-810D-A0F657768574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/>
          <a:stretch/>
        </p:blipFill>
        <p:spPr>
          <a:xfrm>
            <a:off x="7490804" y="5904547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C536401-F5D8-5A46-A333-E005266EE447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/>
          <a:stretch/>
        </p:blipFill>
        <p:spPr>
          <a:xfrm>
            <a:off x="8978970" y="5306594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15C29F6-7739-B241-A11C-B9BD95A724B8}"/>
              </a:ext>
            </a:extLst>
          </p:cNvPr>
          <p:cNvPicPr>
            <a:picLocks noChangeAspect="1"/>
          </p:cNvPicPr>
          <p:nvPr/>
        </p:nvPicPr>
        <p:blipFill>
          <a:blip r:embed="rId21"/>
          <a:srcRect/>
          <a:stretch/>
        </p:blipFill>
        <p:spPr>
          <a:xfrm>
            <a:off x="9701947" y="1354664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C396691-1F16-8D4D-B0F5-5324E4F0BFC3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/>
          <a:stretch/>
        </p:blipFill>
        <p:spPr>
          <a:xfrm>
            <a:off x="9701947" y="3264560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F67C8E2-FC59-014B-B004-B9E8F1E137CD}"/>
              </a:ext>
            </a:extLst>
          </p:cNvPr>
          <p:cNvSpPr txBox="1"/>
          <p:nvPr/>
        </p:nvSpPr>
        <p:spPr>
          <a:xfrm>
            <a:off x="1202230" y="2997821"/>
            <a:ext cx="6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125E10-9913-4A4D-B6D3-B119E4BA63DD}"/>
              </a:ext>
            </a:extLst>
          </p:cNvPr>
          <p:cNvSpPr txBox="1"/>
          <p:nvPr/>
        </p:nvSpPr>
        <p:spPr>
          <a:xfrm>
            <a:off x="1899345" y="3531109"/>
            <a:ext cx="6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-0.92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D48075-CBD0-B241-BAF6-08ACCE10C383}"/>
              </a:ext>
            </a:extLst>
          </p:cNvPr>
          <p:cNvSpPr txBox="1"/>
          <p:nvPr/>
        </p:nvSpPr>
        <p:spPr>
          <a:xfrm>
            <a:off x="2603907" y="2841783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-0.28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5C25B0D-D4F1-6448-93D9-8526777EA29F}"/>
              </a:ext>
            </a:extLst>
          </p:cNvPr>
          <p:cNvSpPr txBox="1"/>
          <p:nvPr/>
        </p:nvSpPr>
        <p:spPr>
          <a:xfrm>
            <a:off x="3316940" y="3504693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-0.88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315A77-81AD-E04F-B822-9D50CDAA68AD}"/>
              </a:ext>
            </a:extLst>
          </p:cNvPr>
          <p:cNvSpPr txBox="1"/>
          <p:nvPr/>
        </p:nvSpPr>
        <p:spPr>
          <a:xfrm>
            <a:off x="4032835" y="4011338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-1.76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4F8ABF8-6404-F84C-9A9B-D809631CB30A}"/>
              </a:ext>
            </a:extLst>
          </p:cNvPr>
          <p:cNvSpPr txBox="1"/>
          <p:nvPr/>
        </p:nvSpPr>
        <p:spPr>
          <a:xfrm>
            <a:off x="4742227" y="4166836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-2.01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9AD6547-207F-9D4F-893E-6615D78365EE}"/>
              </a:ext>
            </a:extLst>
          </p:cNvPr>
          <p:cNvSpPr txBox="1"/>
          <p:nvPr/>
        </p:nvSpPr>
        <p:spPr>
          <a:xfrm>
            <a:off x="5441501" y="380281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-1.39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A81BC9-B8B3-4E48-BFF3-AD9F737517EE}"/>
              </a:ext>
            </a:extLst>
          </p:cNvPr>
          <p:cNvSpPr txBox="1"/>
          <p:nvPr/>
        </p:nvSpPr>
        <p:spPr>
          <a:xfrm>
            <a:off x="5434867" y="358553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-1.58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EF7B724-15A7-1144-AE20-5D88AB7D9E73}"/>
              </a:ext>
            </a:extLst>
          </p:cNvPr>
          <p:cNvSpPr txBox="1"/>
          <p:nvPr/>
        </p:nvSpPr>
        <p:spPr>
          <a:xfrm>
            <a:off x="6145796" y="375690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-1.87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460D54E-A9CB-754E-BE73-CCE148B2837E}"/>
              </a:ext>
            </a:extLst>
          </p:cNvPr>
          <p:cNvSpPr txBox="1"/>
          <p:nvPr/>
        </p:nvSpPr>
        <p:spPr>
          <a:xfrm>
            <a:off x="6841295" y="2882188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-0.35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B1AE1B8-D9F6-964D-A512-43315A7A71CF}"/>
              </a:ext>
            </a:extLst>
          </p:cNvPr>
          <p:cNvSpPr txBox="1"/>
          <p:nvPr/>
        </p:nvSpPr>
        <p:spPr>
          <a:xfrm>
            <a:off x="7553925" y="4481143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-3.13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EF8F18B-6683-8A43-B007-E4F08C43643D}"/>
              </a:ext>
            </a:extLst>
          </p:cNvPr>
          <p:cNvSpPr txBox="1"/>
          <p:nvPr/>
        </p:nvSpPr>
        <p:spPr>
          <a:xfrm>
            <a:off x="8258375" y="467445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-3.48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66B51C-4235-A249-9CF6-F4C50D5E17D5}"/>
              </a:ext>
            </a:extLst>
          </p:cNvPr>
          <p:cNvSpPr txBox="1"/>
          <p:nvPr/>
        </p:nvSpPr>
        <p:spPr>
          <a:xfrm>
            <a:off x="8980587" y="3894588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-2.12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9E54CB8-04D3-B348-91DB-A091F0B75B08}"/>
              </a:ext>
            </a:extLst>
          </p:cNvPr>
          <p:cNvSpPr txBox="1"/>
          <p:nvPr/>
        </p:nvSpPr>
        <p:spPr>
          <a:xfrm>
            <a:off x="9681504" y="188342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+1.63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0F08DC3-95BF-994C-942E-0F89A656AD51}"/>
              </a:ext>
            </a:extLst>
          </p:cNvPr>
          <p:cNvSpPr txBox="1"/>
          <p:nvPr/>
        </p:nvSpPr>
        <p:spPr>
          <a:xfrm>
            <a:off x="8968812" y="192255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+1.56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B8FCF3-4710-9A47-B1A3-19CD3414027D}"/>
              </a:ext>
            </a:extLst>
          </p:cNvPr>
          <p:cNvSpPr txBox="1"/>
          <p:nvPr/>
        </p:nvSpPr>
        <p:spPr>
          <a:xfrm>
            <a:off x="6145795" y="1804751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+1.72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027723C-DBE3-F945-9A47-510582E6ED78}"/>
              </a:ext>
            </a:extLst>
          </p:cNvPr>
          <p:cNvSpPr txBox="1"/>
          <p:nvPr/>
        </p:nvSpPr>
        <p:spPr>
          <a:xfrm>
            <a:off x="8262726" y="575065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-4.78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188F24C-081E-3D40-86DC-BBA20EDABB24}"/>
              </a:ext>
            </a:extLst>
          </p:cNvPr>
          <p:cNvSpPr txBox="1"/>
          <p:nvPr/>
        </p:nvSpPr>
        <p:spPr>
          <a:xfrm>
            <a:off x="8978970" y="4974387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-3.43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FABAA32-1D3D-C34E-BCB9-0310032B6A47}"/>
              </a:ext>
            </a:extLst>
          </p:cNvPr>
          <p:cNvSpPr txBox="1"/>
          <p:nvPr/>
        </p:nvSpPr>
        <p:spPr>
          <a:xfrm>
            <a:off x="9685309" y="2963785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+0.07</a:t>
            </a:r>
          </a:p>
        </p:txBody>
      </p:sp>
    </p:spTree>
    <p:extLst>
      <p:ext uri="{BB962C8B-B14F-4D97-AF65-F5344CB8AC3E}">
        <p14:creationId xmlns:p14="http://schemas.microsoft.com/office/powerpoint/2010/main" val="2292253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D4987DD-34D6-7A46-80C1-D7B5D1BC0E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647" b="20647"/>
          <a:stretch/>
        </p:blipFill>
        <p:spPr>
          <a:xfrm>
            <a:off x="592703" y="487522"/>
            <a:ext cx="10602273" cy="62242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96DDBD-F4D1-034D-81BA-6D0A27E33C4F}"/>
              </a:ext>
            </a:extLst>
          </p:cNvPr>
          <p:cNvSpPr txBox="1"/>
          <p:nvPr/>
        </p:nvSpPr>
        <p:spPr>
          <a:xfrm>
            <a:off x="2507780" y="118190"/>
            <a:ext cx="15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Au(111)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A5EC557-E945-4C44-96BE-31309869E40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608394" y="2408366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FCAF7D-79AE-5241-B3FB-887974FBC38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329754" y="4377204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75DC03A-4180-874A-9F55-A9A7E05F0AF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994697" y="3064658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7F82634-4FFF-304F-AD24-3AB3D5F8286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676982" y="3617687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F1BFA7B-81ED-664E-AF1B-7890FD44FA53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398342" y="4137206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6677022-48D4-654E-8990-8660EB851BC3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5096452" y="4784318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643C733-3EC4-864E-B6FA-DD2A49A8A236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649328" y="2347879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6D98E3E-398D-864F-90DC-15E80E75F509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6433522" y="2609846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8B2F2C8-F140-B648-A014-CF2DD4EB81D3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7205607" y="2183322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B454B0E-346E-EC49-9566-4A54BA5D1250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7787230" y="3514745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3CBF24A-26DB-7E43-9757-BD4A7ED1272C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8550226" y="3064658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ADA2599-4DB0-154D-9FF9-DE9B78678AC9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9278017" y="2434865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7FE9954-9C88-9644-AA14-FAFC49DA9C80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6492173" y="1138784"/>
            <a:ext cx="721360" cy="450087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58C8DA0-343F-8A4B-B423-DEFD2AC01BAB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9166159" y="1372303"/>
            <a:ext cx="721360" cy="450087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B221D17-3DB4-B74F-990C-15EDA3BDDF65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5735320" y="4240286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520691-DD74-7E4E-A921-A41F77FFF653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/>
          <a:stretch/>
        </p:blipFill>
        <p:spPr>
          <a:xfrm>
            <a:off x="8556657" y="5543143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1DF65AE-0E80-8C44-B45D-4E1286EC8F7C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/>
          <a:stretch/>
        </p:blipFill>
        <p:spPr>
          <a:xfrm>
            <a:off x="9280847" y="4539173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92D6B55-D3BE-954C-B826-7910FEF763D9}"/>
              </a:ext>
            </a:extLst>
          </p:cNvPr>
          <p:cNvPicPr>
            <a:picLocks noChangeAspect="1"/>
          </p:cNvPicPr>
          <p:nvPr/>
        </p:nvPicPr>
        <p:blipFill>
          <a:blip r:embed="rId21"/>
          <a:srcRect/>
          <a:stretch/>
        </p:blipFill>
        <p:spPr>
          <a:xfrm>
            <a:off x="9979229" y="1276144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AD3A679-8044-F144-84EB-6174C94CF13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/>
          <a:stretch/>
        </p:blipFill>
        <p:spPr>
          <a:xfrm>
            <a:off x="9979229" y="3365026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1307C3C-EAD6-B141-95AE-47D23C7FCA46}"/>
              </a:ext>
            </a:extLst>
          </p:cNvPr>
          <p:cNvSpPr txBox="1"/>
          <p:nvPr/>
        </p:nvSpPr>
        <p:spPr>
          <a:xfrm>
            <a:off x="1595404" y="3035599"/>
            <a:ext cx="6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55119C-5C4F-714A-B141-EF38568EADC9}"/>
              </a:ext>
            </a:extLst>
          </p:cNvPr>
          <p:cNvSpPr txBox="1"/>
          <p:nvPr/>
        </p:nvSpPr>
        <p:spPr>
          <a:xfrm>
            <a:off x="2287509" y="3633355"/>
            <a:ext cx="6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-1.06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1498F3-0E5D-7349-AA47-DAC06778B66E}"/>
              </a:ext>
            </a:extLst>
          </p:cNvPr>
          <p:cNvSpPr txBox="1"/>
          <p:nvPr/>
        </p:nvSpPr>
        <p:spPr>
          <a:xfrm>
            <a:off x="2992458" y="2797966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+0.40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0DB0AB-40D7-6644-B86A-96709CC3B1BE}"/>
              </a:ext>
            </a:extLst>
          </p:cNvPr>
          <p:cNvSpPr txBox="1"/>
          <p:nvPr/>
        </p:nvSpPr>
        <p:spPr>
          <a:xfrm>
            <a:off x="3701580" y="3243274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-0.37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EFEA49-54F9-B64D-91AD-4F97A9DC9F46}"/>
              </a:ext>
            </a:extLst>
          </p:cNvPr>
          <p:cNvSpPr txBox="1"/>
          <p:nvPr/>
        </p:nvSpPr>
        <p:spPr>
          <a:xfrm>
            <a:off x="4399043" y="3450475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-0.74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0B2A2C-96C8-F949-BDD2-40D0FA023900}"/>
              </a:ext>
            </a:extLst>
          </p:cNvPr>
          <p:cNvSpPr txBox="1"/>
          <p:nvPr/>
        </p:nvSpPr>
        <p:spPr>
          <a:xfrm>
            <a:off x="5094084" y="3526491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-0.88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1B20BE-7E32-9544-86D4-DCFD951CAE26}"/>
              </a:ext>
            </a:extLst>
          </p:cNvPr>
          <p:cNvSpPr txBox="1"/>
          <p:nvPr/>
        </p:nvSpPr>
        <p:spPr>
          <a:xfrm>
            <a:off x="5790164" y="3447571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-0.74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5C65E8-4662-D547-8269-CBDCDB4F3D22}"/>
              </a:ext>
            </a:extLst>
          </p:cNvPr>
          <p:cNvSpPr txBox="1"/>
          <p:nvPr/>
        </p:nvSpPr>
        <p:spPr>
          <a:xfrm>
            <a:off x="5794484" y="3012216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52B55C-872D-1244-B540-093D88109651}"/>
              </a:ext>
            </a:extLst>
          </p:cNvPr>
          <p:cNvSpPr txBox="1"/>
          <p:nvPr/>
        </p:nvSpPr>
        <p:spPr>
          <a:xfrm>
            <a:off x="6503748" y="301712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1C3EE0-2346-5242-A34B-CF6567CE7C9B}"/>
              </a:ext>
            </a:extLst>
          </p:cNvPr>
          <p:cNvSpPr txBox="1"/>
          <p:nvPr/>
        </p:nvSpPr>
        <p:spPr>
          <a:xfrm>
            <a:off x="7201472" y="290103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-0.32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B35015-75B4-4948-91EC-650628332FED}"/>
              </a:ext>
            </a:extLst>
          </p:cNvPr>
          <p:cNvSpPr txBox="1"/>
          <p:nvPr/>
        </p:nvSpPr>
        <p:spPr>
          <a:xfrm>
            <a:off x="7911062" y="3964802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-2.17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B4B857-534B-D24D-90A2-63CA1830F465}"/>
              </a:ext>
            </a:extLst>
          </p:cNvPr>
          <p:cNvSpPr txBox="1"/>
          <p:nvPr/>
        </p:nvSpPr>
        <p:spPr>
          <a:xfrm>
            <a:off x="8602957" y="3879697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666F70-108A-984C-8AC9-8305ECEE6950}"/>
              </a:ext>
            </a:extLst>
          </p:cNvPr>
          <p:cNvSpPr txBox="1"/>
          <p:nvPr/>
        </p:nvSpPr>
        <p:spPr>
          <a:xfrm>
            <a:off x="9312228" y="298873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-0.47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B2255B-A86A-6B4A-ACB3-44AA1C1B9CB0}"/>
              </a:ext>
            </a:extLst>
          </p:cNvPr>
          <p:cNvSpPr txBox="1"/>
          <p:nvPr/>
        </p:nvSpPr>
        <p:spPr>
          <a:xfrm>
            <a:off x="9996462" y="1785286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+1.62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7EEB45-00DA-6946-B83B-B2B47C4794A8}"/>
              </a:ext>
            </a:extLst>
          </p:cNvPr>
          <p:cNvSpPr txBox="1"/>
          <p:nvPr/>
        </p:nvSpPr>
        <p:spPr>
          <a:xfrm>
            <a:off x="9299124" y="182325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+1.56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64A8B4-6F01-414D-9ABA-16311EE984A7}"/>
              </a:ext>
            </a:extLst>
          </p:cNvPr>
          <p:cNvSpPr txBox="1"/>
          <p:nvPr/>
        </p:nvSpPr>
        <p:spPr>
          <a:xfrm>
            <a:off x="6492173" y="172816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+1.72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F643D7-9693-6E49-BFD5-8014FBAC58E7}"/>
              </a:ext>
            </a:extLst>
          </p:cNvPr>
          <p:cNvSpPr txBox="1"/>
          <p:nvPr/>
        </p:nvSpPr>
        <p:spPr>
          <a:xfrm>
            <a:off x="8596526" y="507549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-3.59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E3DBD8-148C-FC4E-8B16-EC3677AFAF48}"/>
              </a:ext>
            </a:extLst>
          </p:cNvPr>
          <p:cNvSpPr txBox="1"/>
          <p:nvPr/>
        </p:nvSpPr>
        <p:spPr>
          <a:xfrm>
            <a:off x="9319944" y="4188141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-2.03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D29115-A850-404D-93E6-812477541CF0}"/>
              </a:ext>
            </a:extLst>
          </p:cNvPr>
          <p:cNvSpPr txBox="1"/>
          <p:nvPr/>
        </p:nvSpPr>
        <p:spPr>
          <a:xfrm>
            <a:off x="10013954" y="2998154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+0.07</a:t>
            </a:r>
          </a:p>
        </p:txBody>
      </p:sp>
    </p:spTree>
    <p:extLst>
      <p:ext uri="{BB962C8B-B14F-4D97-AF65-F5344CB8AC3E}">
        <p14:creationId xmlns:p14="http://schemas.microsoft.com/office/powerpoint/2010/main" val="3227321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6015C5-6A67-5A49-9F83-0ACB45F525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424" b="15943"/>
          <a:stretch/>
        </p:blipFill>
        <p:spPr>
          <a:xfrm>
            <a:off x="1023730" y="0"/>
            <a:ext cx="9712004" cy="6568506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9B5084-30DA-6D46-8C16-F48E8DC53A51}"/>
              </a:ext>
            </a:extLst>
          </p:cNvPr>
          <p:cNvCxnSpPr/>
          <p:nvPr/>
        </p:nvCxnSpPr>
        <p:spPr>
          <a:xfrm>
            <a:off x="2162431" y="4646141"/>
            <a:ext cx="360000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888E996-5844-8940-AB61-389819004334}"/>
              </a:ext>
            </a:extLst>
          </p:cNvPr>
          <p:cNvCxnSpPr/>
          <p:nvPr/>
        </p:nvCxnSpPr>
        <p:spPr>
          <a:xfrm>
            <a:off x="2611393" y="4646141"/>
            <a:ext cx="360000" cy="0"/>
          </a:xfrm>
          <a:prstGeom prst="line">
            <a:avLst/>
          </a:prstGeom>
          <a:ln w="38100">
            <a:solidFill>
              <a:srgbClr val="016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7B8105C-D652-B14A-89BD-B3F9AA5A2F77}"/>
              </a:ext>
            </a:extLst>
          </p:cNvPr>
          <p:cNvCxnSpPr/>
          <p:nvPr/>
        </p:nvCxnSpPr>
        <p:spPr>
          <a:xfrm>
            <a:off x="2162431" y="5107459"/>
            <a:ext cx="360000" cy="0"/>
          </a:xfrm>
          <a:prstGeom prst="line">
            <a:avLst/>
          </a:prstGeom>
          <a:ln w="381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78EAB0-CCFA-7446-AC78-1467D28E0DB2}"/>
              </a:ext>
            </a:extLst>
          </p:cNvPr>
          <p:cNvCxnSpPr/>
          <p:nvPr/>
        </p:nvCxnSpPr>
        <p:spPr>
          <a:xfrm>
            <a:off x="3085069" y="4646141"/>
            <a:ext cx="3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C549DF-3214-A746-AF52-3B7A8E60B608}"/>
              </a:ext>
            </a:extLst>
          </p:cNvPr>
          <p:cNvCxnSpPr/>
          <p:nvPr/>
        </p:nvCxnSpPr>
        <p:spPr>
          <a:xfrm>
            <a:off x="2611393" y="5107459"/>
            <a:ext cx="360000" cy="0"/>
          </a:xfrm>
          <a:prstGeom prst="line">
            <a:avLst/>
          </a:prstGeom>
          <a:ln w="38100">
            <a:solidFill>
              <a:srgbClr val="228B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15C3397-DEA6-5948-9C4B-9E345D697153}"/>
              </a:ext>
            </a:extLst>
          </p:cNvPr>
          <p:cNvCxnSpPr/>
          <p:nvPr/>
        </p:nvCxnSpPr>
        <p:spPr>
          <a:xfrm>
            <a:off x="3085069" y="5106731"/>
            <a:ext cx="360000" cy="0"/>
          </a:xfrm>
          <a:prstGeom prst="line">
            <a:avLst/>
          </a:prstGeom>
          <a:ln w="38100">
            <a:solidFill>
              <a:srgbClr val="FF14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8C9F962-7D97-FC44-B146-2A037194B2B3}"/>
              </a:ext>
            </a:extLst>
          </p:cNvPr>
          <p:cNvCxnSpPr/>
          <p:nvPr/>
        </p:nvCxnSpPr>
        <p:spPr>
          <a:xfrm>
            <a:off x="2162431" y="5577015"/>
            <a:ext cx="360000" cy="0"/>
          </a:xfrm>
          <a:prstGeom prst="line">
            <a:avLst/>
          </a:prstGeom>
          <a:ln w="381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35864A5-7581-F043-ACA1-04D2CB4D4496}"/>
              </a:ext>
            </a:extLst>
          </p:cNvPr>
          <p:cNvCxnSpPr/>
          <p:nvPr/>
        </p:nvCxnSpPr>
        <p:spPr>
          <a:xfrm>
            <a:off x="2611393" y="5585252"/>
            <a:ext cx="360000" cy="0"/>
          </a:xfrm>
          <a:prstGeom prst="line">
            <a:avLst/>
          </a:prstGeom>
          <a:ln w="38100">
            <a:solidFill>
              <a:srgbClr val="3CB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855051A-97FD-2F48-B335-BED5BB4CDE45}"/>
              </a:ext>
            </a:extLst>
          </p:cNvPr>
          <p:cNvCxnSpPr/>
          <p:nvPr/>
        </p:nvCxnSpPr>
        <p:spPr>
          <a:xfrm>
            <a:off x="3085069" y="5585252"/>
            <a:ext cx="360000" cy="0"/>
          </a:xfrm>
          <a:prstGeom prst="line">
            <a:avLst/>
          </a:prstGeom>
          <a:ln w="38100">
            <a:solidFill>
              <a:srgbClr val="FFC0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5A5FDB3-9176-AA45-B8E5-37928C5CF207}"/>
              </a:ext>
            </a:extLst>
          </p:cNvPr>
          <p:cNvSpPr txBox="1"/>
          <p:nvPr/>
        </p:nvSpPr>
        <p:spPr>
          <a:xfrm>
            <a:off x="3661132" y="446147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999C422-E89F-4A4C-84CE-422BC8782271}"/>
              </a:ext>
            </a:extLst>
          </p:cNvPr>
          <p:cNvSpPr txBox="1"/>
          <p:nvPr/>
        </p:nvSpPr>
        <p:spPr>
          <a:xfrm>
            <a:off x="3661132" y="492206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A9E5E9-0244-0045-8CD2-2D660AE07B20}"/>
              </a:ext>
            </a:extLst>
          </p:cNvPr>
          <p:cNvSpPr txBox="1"/>
          <p:nvPr/>
        </p:nvSpPr>
        <p:spPr>
          <a:xfrm>
            <a:off x="3661132" y="537595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</a:t>
            </a:r>
          </a:p>
        </p:txBody>
      </p:sp>
    </p:spTree>
    <p:extLst>
      <p:ext uri="{BB962C8B-B14F-4D97-AF65-F5344CB8AC3E}">
        <p14:creationId xmlns:p14="http://schemas.microsoft.com/office/powerpoint/2010/main" val="1729773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4B19D0B0-43C1-7C49-83E6-E192B61492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5" r="7222"/>
          <a:stretch/>
        </p:blipFill>
        <p:spPr>
          <a:xfrm>
            <a:off x="796827" y="1377216"/>
            <a:ext cx="5310660" cy="351129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36E01D-2CAF-454C-8716-D0FB009848BB}"/>
              </a:ext>
            </a:extLst>
          </p:cNvPr>
          <p:cNvCxnSpPr>
            <a:cxnSpLocks/>
          </p:cNvCxnSpPr>
          <p:nvPr/>
        </p:nvCxnSpPr>
        <p:spPr>
          <a:xfrm flipH="1">
            <a:off x="3168598" y="3196716"/>
            <a:ext cx="749828" cy="241664"/>
          </a:xfrm>
          <a:prstGeom prst="straightConnector1">
            <a:avLst/>
          </a:prstGeom>
          <a:ln w="254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15A82F-B81E-954C-BC92-2971B36F6D84}"/>
              </a:ext>
            </a:extLst>
          </p:cNvPr>
          <p:cNvCxnSpPr>
            <a:cxnSpLocks/>
          </p:cNvCxnSpPr>
          <p:nvPr/>
        </p:nvCxnSpPr>
        <p:spPr>
          <a:xfrm flipV="1">
            <a:off x="4358391" y="2445579"/>
            <a:ext cx="295275" cy="372320"/>
          </a:xfrm>
          <a:prstGeom prst="straightConnector1">
            <a:avLst/>
          </a:prstGeom>
          <a:ln w="25400">
            <a:solidFill>
              <a:srgbClr val="DBA520"/>
            </a:solidFill>
            <a:headEnd w="lg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0AB724-1141-8A49-BAAD-736EF06375D5}"/>
              </a:ext>
            </a:extLst>
          </p:cNvPr>
          <p:cNvCxnSpPr>
            <a:cxnSpLocks/>
          </p:cNvCxnSpPr>
          <p:nvPr/>
        </p:nvCxnSpPr>
        <p:spPr>
          <a:xfrm flipH="1">
            <a:off x="2585613" y="2023046"/>
            <a:ext cx="461418" cy="274060"/>
          </a:xfrm>
          <a:prstGeom prst="straightConnector1">
            <a:avLst/>
          </a:prstGeom>
          <a:ln w="25400">
            <a:solidFill>
              <a:srgbClr val="DBA52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878A34-8104-B34F-ADC4-995FA1E03167}"/>
              </a:ext>
            </a:extLst>
          </p:cNvPr>
          <p:cNvCxnSpPr>
            <a:cxnSpLocks/>
          </p:cNvCxnSpPr>
          <p:nvPr/>
        </p:nvCxnSpPr>
        <p:spPr>
          <a:xfrm flipV="1">
            <a:off x="4594936" y="2943213"/>
            <a:ext cx="475227" cy="230856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1C4C127-0EF4-C740-95D4-58CC8FBC225F}"/>
              </a:ext>
            </a:extLst>
          </p:cNvPr>
          <p:cNvSpPr txBox="1"/>
          <p:nvPr/>
        </p:nvSpPr>
        <p:spPr>
          <a:xfrm>
            <a:off x="4221635" y="3031059"/>
            <a:ext cx="8813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34976-5CB2-0249-A4BF-70C9966BA6D8}"/>
              </a:ext>
            </a:extLst>
          </p:cNvPr>
          <p:cNvSpPr txBox="1"/>
          <p:nvPr/>
        </p:nvSpPr>
        <p:spPr>
          <a:xfrm>
            <a:off x="3101833" y="2866618"/>
            <a:ext cx="960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A8D727-B68C-BD41-91CB-6615F6F48AAE}"/>
              </a:ext>
            </a:extLst>
          </p:cNvPr>
          <p:cNvSpPr txBox="1"/>
          <p:nvPr/>
        </p:nvSpPr>
        <p:spPr>
          <a:xfrm>
            <a:off x="2003330" y="4102308"/>
            <a:ext cx="960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2B1665-DF3A-C448-85CA-095D04AC5B3D}"/>
              </a:ext>
            </a:extLst>
          </p:cNvPr>
          <p:cNvSpPr txBox="1"/>
          <p:nvPr/>
        </p:nvSpPr>
        <p:spPr>
          <a:xfrm>
            <a:off x="4770998" y="1998500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66C45-CBB9-F647-A042-015F607B319D}"/>
              </a:ext>
            </a:extLst>
          </p:cNvPr>
          <p:cNvSpPr txBox="1"/>
          <p:nvPr/>
        </p:nvSpPr>
        <p:spPr>
          <a:xfrm>
            <a:off x="5446920" y="3114150"/>
            <a:ext cx="6755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6964FD-9C5E-B448-9BCE-3F2DCCAE169F}"/>
              </a:ext>
            </a:extLst>
          </p:cNvPr>
          <p:cNvSpPr txBox="1"/>
          <p:nvPr/>
        </p:nvSpPr>
        <p:spPr>
          <a:xfrm>
            <a:off x="3445775" y="2132687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A555F7-5E57-6D4C-8AAF-3D5809AEA8F8}"/>
              </a:ext>
            </a:extLst>
          </p:cNvPr>
          <p:cNvSpPr txBox="1"/>
          <p:nvPr/>
        </p:nvSpPr>
        <p:spPr>
          <a:xfrm>
            <a:off x="1960707" y="3207548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1FE63A-B526-4643-A736-F484B30D783D}"/>
              </a:ext>
            </a:extLst>
          </p:cNvPr>
          <p:cNvSpPr txBox="1"/>
          <p:nvPr/>
        </p:nvSpPr>
        <p:spPr>
          <a:xfrm>
            <a:off x="1717672" y="2970161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3B9764-C6E9-1E4E-9612-8741C5B9595B}"/>
              </a:ext>
            </a:extLst>
          </p:cNvPr>
          <p:cNvSpPr txBox="1"/>
          <p:nvPr/>
        </p:nvSpPr>
        <p:spPr>
          <a:xfrm>
            <a:off x="3464828" y="1725344"/>
            <a:ext cx="686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058E93-9898-7447-8BAB-BD4447DFCF7A}"/>
              </a:ext>
            </a:extLst>
          </p:cNvPr>
          <p:cNvSpPr txBox="1"/>
          <p:nvPr/>
        </p:nvSpPr>
        <p:spPr>
          <a:xfrm>
            <a:off x="5446921" y="2817898"/>
            <a:ext cx="675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65B62A-4E8B-2644-95FE-10DAE7326FFC}"/>
              </a:ext>
            </a:extLst>
          </p:cNvPr>
          <p:cNvSpPr txBox="1"/>
          <p:nvPr/>
        </p:nvSpPr>
        <p:spPr>
          <a:xfrm>
            <a:off x="5056354" y="2467378"/>
            <a:ext cx="675556" cy="230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2029F4-41FF-0746-B389-EB0B825FC5BD}"/>
              </a:ext>
            </a:extLst>
          </p:cNvPr>
          <p:cNvCxnSpPr>
            <a:cxnSpLocks/>
          </p:cNvCxnSpPr>
          <p:nvPr/>
        </p:nvCxnSpPr>
        <p:spPr>
          <a:xfrm flipH="1" flipV="1">
            <a:off x="4049720" y="1803372"/>
            <a:ext cx="545216" cy="19512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56F82A1E-279B-A047-A9E2-45E55C35FA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8" t="6795" r="6910"/>
          <a:stretch/>
        </p:blipFill>
        <p:spPr>
          <a:xfrm>
            <a:off x="6069523" y="1364105"/>
            <a:ext cx="5126637" cy="3492469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9327BDF-EDCA-7D4B-B8E1-F56B2CD41397}"/>
              </a:ext>
            </a:extLst>
          </p:cNvPr>
          <p:cNvCxnSpPr>
            <a:cxnSpLocks/>
          </p:cNvCxnSpPr>
          <p:nvPr/>
        </p:nvCxnSpPr>
        <p:spPr>
          <a:xfrm>
            <a:off x="9762656" y="3305550"/>
            <a:ext cx="365451" cy="337835"/>
          </a:xfrm>
          <a:prstGeom prst="straightConnector1">
            <a:avLst/>
          </a:prstGeom>
          <a:ln w="254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9A99B3D-624E-F04F-9D46-DC033712291D}"/>
              </a:ext>
            </a:extLst>
          </p:cNvPr>
          <p:cNvCxnSpPr>
            <a:cxnSpLocks/>
          </p:cNvCxnSpPr>
          <p:nvPr/>
        </p:nvCxnSpPr>
        <p:spPr>
          <a:xfrm flipH="1" flipV="1">
            <a:off x="9015821" y="2545578"/>
            <a:ext cx="541781" cy="241398"/>
          </a:xfrm>
          <a:prstGeom prst="straightConnector1">
            <a:avLst/>
          </a:prstGeom>
          <a:ln w="25400">
            <a:solidFill>
              <a:srgbClr val="DBA520"/>
            </a:solidFill>
            <a:headEnd w="lg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C98ABC-9BED-5E40-AE69-CC3E9D6CFD48}"/>
              </a:ext>
            </a:extLst>
          </p:cNvPr>
          <p:cNvCxnSpPr>
            <a:cxnSpLocks/>
          </p:cNvCxnSpPr>
          <p:nvPr/>
        </p:nvCxnSpPr>
        <p:spPr>
          <a:xfrm>
            <a:off x="9534224" y="2009806"/>
            <a:ext cx="456865" cy="420356"/>
          </a:xfrm>
          <a:prstGeom prst="straightConnector1">
            <a:avLst/>
          </a:prstGeom>
          <a:ln w="25400">
            <a:solidFill>
              <a:srgbClr val="DBA52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E2EAA7C-3266-2641-91D5-44220BB3F1A1}"/>
              </a:ext>
            </a:extLst>
          </p:cNvPr>
          <p:cNvCxnSpPr>
            <a:cxnSpLocks/>
          </p:cNvCxnSpPr>
          <p:nvPr/>
        </p:nvCxnSpPr>
        <p:spPr>
          <a:xfrm flipH="1" flipV="1">
            <a:off x="8920260" y="3065825"/>
            <a:ext cx="515603" cy="13832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4BC6CF7-D565-A246-818F-BBB8A73971E5}"/>
              </a:ext>
            </a:extLst>
          </p:cNvPr>
          <p:cNvCxnSpPr>
            <a:cxnSpLocks/>
          </p:cNvCxnSpPr>
          <p:nvPr/>
        </p:nvCxnSpPr>
        <p:spPr>
          <a:xfrm flipV="1">
            <a:off x="7224627" y="2082409"/>
            <a:ext cx="394845" cy="392695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5A2FD77-6A0B-164E-AAFF-3D94563244DD}"/>
              </a:ext>
            </a:extLst>
          </p:cNvPr>
          <p:cNvSpPr txBox="1"/>
          <p:nvPr/>
        </p:nvSpPr>
        <p:spPr>
          <a:xfrm>
            <a:off x="9883740" y="2500265"/>
            <a:ext cx="7935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A64D95-272F-6343-BE8F-4EF06F1BB627}"/>
              </a:ext>
            </a:extLst>
          </p:cNvPr>
          <p:cNvSpPr txBox="1"/>
          <p:nvPr/>
        </p:nvSpPr>
        <p:spPr>
          <a:xfrm>
            <a:off x="10179303" y="4121841"/>
            <a:ext cx="410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A79F8B-9614-974F-AF80-DEA1DC9AE884}"/>
              </a:ext>
            </a:extLst>
          </p:cNvPr>
          <p:cNvSpPr txBox="1"/>
          <p:nvPr/>
        </p:nvSpPr>
        <p:spPr>
          <a:xfrm>
            <a:off x="7861149" y="2314746"/>
            <a:ext cx="689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216CDA-0206-C244-9C44-3F02AD000399}"/>
              </a:ext>
            </a:extLst>
          </p:cNvPr>
          <p:cNvSpPr txBox="1"/>
          <p:nvPr/>
        </p:nvSpPr>
        <p:spPr>
          <a:xfrm>
            <a:off x="6647652" y="3160603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AB9AD4-F395-D54D-AAFD-7F513B95591A}"/>
              </a:ext>
            </a:extLst>
          </p:cNvPr>
          <p:cNvSpPr txBox="1"/>
          <p:nvPr/>
        </p:nvSpPr>
        <p:spPr>
          <a:xfrm>
            <a:off x="10331616" y="2929845"/>
            <a:ext cx="5155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E74453-9EA6-EB40-93BF-F7204A9B9893}"/>
              </a:ext>
            </a:extLst>
          </p:cNvPr>
          <p:cNvSpPr txBox="1"/>
          <p:nvPr/>
        </p:nvSpPr>
        <p:spPr>
          <a:xfrm>
            <a:off x="8536565" y="1742085"/>
            <a:ext cx="856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89B915-4788-3848-84CE-3DBBF8FFACC8}"/>
              </a:ext>
            </a:extLst>
          </p:cNvPr>
          <p:cNvSpPr txBox="1"/>
          <p:nvPr/>
        </p:nvSpPr>
        <p:spPr>
          <a:xfrm>
            <a:off x="6647652" y="2666277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3D6113-4002-7648-BC7B-BD54BE9B7A0F}"/>
              </a:ext>
            </a:extLst>
          </p:cNvPr>
          <p:cNvSpPr txBox="1"/>
          <p:nvPr/>
        </p:nvSpPr>
        <p:spPr>
          <a:xfrm>
            <a:off x="7873436" y="2720545"/>
            <a:ext cx="8455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395521-C038-0145-8A69-E4FA150C5C26}"/>
              </a:ext>
            </a:extLst>
          </p:cNvPr>
          <p:cNvSpPr txBox="1"/>
          <p:nvPr/>
        </p:nvSpPr>
        <p:spPr>
          <a:xfrm>
            <a:off x="9472401" y="3071825"/>
            <a:ext cx="8226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467423-4E9E-1F4A-B6E4-FA4ACB6A4661}"/>
              </a:ext>
            </a:extLst>
          </p:cNvPr>
          <p:cNvSpPr txBox="1"/>
          <p:nvPr/>
        </p:nvSpPr>
        <p:spPr>
          <a:xfrm>
            <a:off x="10430191" y="3204144"/>
            <a:ext cx="8566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41648C-DABA-634B-94B5-A1C6C332AA31}"/>
              </a:ext>
            </a:extLst>
          </p:cNvPr>
          <p:cNvSpPr txBox="1"/>
          <p:nvPr/>
        </p:nvSpPr>
        <p:spPr>
          <a:xfrm>
            <a:off x="8638726" y="2115899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</p:spTree>
    <p:extLst>
      <p:ext uri="{BB962C8B-B14F-4D97-AF65-F5344CB8AC3E}">
        <p14:creationId xmlns:p14="http://schemas.microsoft.com/office/powerpoint/2010/main" val="2327347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7285149C-5CDE-E94A-9CFE-19E03B10A5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1" t="8333" r="6887"/>
          <a:stretch/>
        </p:blipFill>
        <p:spPr>
          <a:xfrm>
            <a:off x="2939150" y="1505172"/>
            <a:ext cx="5326037" cy="3577796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C3D4E0-405E-0C4E-A8E9-4A0FFB0A4BF0}"/>
              </a:ext>
            </a:extLst>
          </p:cNvPr>
          <p:cNvCxnSpPr>
            <a:cxnSpLocks/>
          </p:cNvCxnSpPr>
          <p:nvPr/>
        </p:nvCxnSpPr>
        <p:spPr>
          <a:xfrm flipH="1">
            <a:off x="5893878" y="3299831"/>
            <a:ext cx="225410" cy="79778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F8D0610-9D16-2141-AFEF-0927C4E7B086}"/>
              </a:ext>
            </a:extLst>
          </p:cNvPr>
          <p:cNvCxnSpPr>
            <a:cxnSpLocks/>
          </p:cNvCxnSpPr>
          <p:nvPr/>
        </p:nvCxnSpPr>
        <p:spPr>
          <a:xfrm flipV="1">
            <a:off x="6528158" y="2693978"/>
            <a:ext cx="112925" cy="174434"/>
          </a:xfrm>
          <a:prstGeom prst="straightConnector1">
            <a:avLst/>
          </a:prstGeom>
          <a:ln w="19050">
            <a:solidFill>
              <a:srgbClr val="DBA520"/>
            </a:solidFill>
            <a:headEnd w="lg" len="lg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A975AC-A3AA-064A-B37D-BD618F41A8E9}"/>
              </a:ext>
            </a:extLst>
          </p:cNvPr>
          <p:cNvCxnSpPr>
            <a:cxnSpLocks/>
          </p:cNvCxnSpPr>
          <p:nvPr/>
        </p:nvCxnSpPr>
        <p:spPr>
          <a:xfrm flipH="1">
            <a:off x="4709591" y="2194086"/>
            <a:ext cx="166182" cy="127764"/>
          </a:xfrm>
          <a:prstGeom prst="straightConnector1">
            <a:avLst/>
          </a:prstGeom>
          <a:ln w="19050">
            <a:solidFill>
              <a:srgbClr val="DBA520"/>
            </a:solidFill>
            <a:prstDash val="sys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C52EEC0-2E70-794C-AC1D-790AD57644A6}"/>
              </a:ext>
            </a:extLst>
          </p:cNvPr>
          <p:cNvCxnSpPr>
            <a:cxnSpLocks/>
          </p:cNvCxnSpPr>
          <p:nvPr/>
        </p:nvCxnSpPr>
        <p:spPr>
          <a:xfrm flipV="1">
            <a:off x="6810804" y="3067496"/>
            <a:ext cx="198511" cy="149896"/>
          </a:xfrm>
          <a:prstGeom prst="straightConnector1">
            <a:avLst/>
          </a:prstGeom>
          <a:ln w="1905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BCB3E35-1DF9-E64E-B51F-A220F971D645}"/>
              </a:ext>
            </a:extLst>
          </p:cNvPr>
          <p:cNvSpPr txBox="1"/>
          <p:nvPr/>
        </p:nvSpPr>
        <p:spPr>
          <a:xfrm>
            <a:off x="6282633" y="3188210"/>
            <a:ext cx="543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D09202F-F870-4040-8BF3-313EF3051B46}"/>
              </a:ext>
            </a:extLst>
          </p:cNvPr>
          <p:cNvSpPr txBox="1"/>
          <p:nvPr/>
        </p:nvSpPr>
        <p:spPr>
          <a:xfrm>
            <a:off x="5158454" y="2997048"/>
            <a:ext cx="96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6C3AD83-7662-A143-9632-01B63EE8BA74}"/>
              </a:ext>
            </a:extLst>
          </p:cNvPr>
          <p:cNvSpPr txBox="1"/>
          <p:nvPr/>
        </p:nvSpPr>
        <p:spPr>
          <a:xfrm>
            <a:off x="4030566" y="4283040"/>
            <a:ext cx="96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EDC969-2FD0-7044-941F-2F02949C1F2C}"/>
              </a:ext>
            </a:extLst>
          </p:cNvPr>
          <p:cNvSpPr txBox="1"/>
          <p:nvPr/>
        </p:nvSpPr>
        <p:spPr>
          <a:xfrm>
            <a:off x="6874786" y="2132823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  <a:r>
              <a:rPr lang="en-US" sz="1100" dirty="0">
                <a:solidFill>
                  <a:srgbClr val="DBA5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9C6019-5BD6-B845-8FE0-7F78C0EEFDAC}"/>
              </a:ext>
            </a:extLst>
          </p:cNvPr>
          <p:cNvSpPr txBox="1"/>
          <p:nvPr/>
        </p:nvSpPr>
        <p:spPr>
          <a:xfrm>
            <a:off x="7349071" y="3340007"/>
            <a:ext cx="675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7A50D44-CECA-814D-8859-EA9B54020916}"/>
              </a:ext>
            </a:extLst>
          </p:cNvPr>
          <p:cNvSpPr txBox="1"/>
          <p:nvPr/>
        </p:nvSpPr>
        <p:spPr>
          <a:xfrm>
            <a:off x="5464145" y="2278623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  <a:r>
              <a:rPr lang="en-US" sz="1100" dirty="0">
                <a:solidFill>
                  <a:srgbClr val="DBA5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C1E99C8-211D-8944-A8D1-77BCD77169DA}"/>
              </a:ext>
            </a:extLst>
          </p:cNvPr>
          <p:cNvSpPr txBox="1"/>
          <p:nvPr/>
        </p:nvSpPr>
        <p:spPr>
          <a:xfrm>
            <a:off x="3688671" y="3057405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B8E1FD-052C-434C-B0D3-26A7C091C039}"/>
              </a:ext>
            </a:extLst>
          </p:cNvPr>
          <p:cNvSpPr txBox="1"/>
          <p:nvPr/>
        </p:nvSpPr>
        <p:spPr>
          <a:xfrm>
            <a:off x="5431863" y="1809617"/>
            <a:ext cx="686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  <a:r>
              <a:rPr lang="en-US" sz="1100" dirty="0">
                <a:solidFill>
                  <a:srgbClr val="FD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8B2D298-6B3B-1C49-8BE3-BB928ED5F36A}"/>
              </a:ext>
            </a:extLst>
          </p:cNvPr>
          <p:cNvSpPr txBox="1"/>
          <p:nvPr/>
        </p:nvSpPr>
        <p:spPr>
          <a:xfrm>
            <a:off x="7476972" y="2795795"/>
            <a:ext cx="675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D8824A7-C7C7-2A47-9BD7-304F681FA749}"/>
              </a:ext>
            </a:extLst>
          </p:cNvPr>
          <p:cNvSpPr txBox="1"/>
          <p:nvPr/>
        </p:nvSpPr>
        <p:spPr>
          <a:xfrm>
            <a:off x="7099301" y="2546230"/>
            <a:ext cx="862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  <a:r>
              <a:rPr lang="en-US" sz="1100" dirty="0">
                <a:solidFill>
                  <a:srgbClr val="FD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8544F80-D0BD-B946-AD92-466DA13F0E11}"/>
              </a:ext>
            </a:extLst>
          </p:cNvPr>
          <p:cNvCxnSpPr>
            <a:cxnSpLocks/>
          </p:cNvCxnSpPr>
          <p:nvPr/>
        </p:nvCxnSpPr>
        <p:spPr>
          <a:xfrm flipH="1" flipV="1">
            <a:off x="6528158" y="2071227"/>
            <a:ext cx="227046" cy="108336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5EA3664-32EB-E34B-B906-2071052BD23A}"/>
              </a:ext>
            </a:extLst>
          </p:cNvPr>
          <p:cNvSpPr txBox="1"/>
          <p:nvPr/>
        </p:nvSpPr>
        <p:spPr>
          <a:xfrm>
            <a:off x="3834396" y="3379609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8BBDA8-949B-6146-97F5-AD414C0F8AF9}"/>
              </a:ext>
            </a:extLst>
          </p:cNvPr>
          <p:cNvSpPr txBox="1"/>
          <p:nvPr/>
        </p:nvSpPr>
        <p:spPr>
          <a:xfrm>
            <a:off x="2669374" y="1482043"/>
            <a:ext cx="739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79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99EF529-AE15-DA44-B3F0-36C5DCB979A2}"/>
              </a:ext>
            </a:extLst>
          </p:cNvPr>
          <p:cNvGrpSpPr/>
          <p:nvPr/>
        </p:nvGrpSpPr>
        <p:grpSpPr>
          <a:xfrm>
            <a:off x="1066800" y="1999488"/>
            <a:ext cx="10058400" cy="2295144"/>
            <a:chOff x="1239774" y="1903476"/>
            <a:chExt cx="10058400" cy="22951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3C5927A-2205-A744-A3CD-25AE7C1FA3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60" t="7380" r="7338"/>
            <a:stretch/>
          </p:blipFill>
          <p:spPr>
            <a:xfrm>
              <a:off x="1239774" y="1903476"/>
              <a:ext cx="3352800" cy="229514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2D45009-8950-C244-A37E-461769410F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460" t="7380" r="7338"/>
            <a:stretch/>
          </p:blipFill>
          <p:spPr>
            <a:xfrm>
              <a:off x="4592574" y="1903476"/>
              <a:ext cx="3352800" cy="229514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E5092BB-A621-4747-A4B4-BA4B0A7E78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460" t="7380" r="7338"/>
            <a:stretch/>
          </p:blipFill>
          <p:spPr>
            <a:xfrm>
              <a:off x="7945374" y="1903476"/>
              <a:ext cx="3352800" cy="2295144"/>
            </a:xfrm>
            <a:prstGeom prst="rect">
              <a:avLst/>
            </a:prstGeom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370D72C-C22F-B34B-B951-AC96708FD1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7062" y="3251063"/>
              <a:ext cx="225410" cy="797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1492EDC-D38E-1E48-930E-119F161135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6270" y="2791514"/>
              <a:ext cx="112925" cy="174434"/>
            </a:xfrm>
            <a:prstGeom prst="straightConnector1">
              <a:avLst/>
            </a:prstGeom>
            <a:ln w="19050">
              <a:solidFill>
                <a:srgbClr val="DBA520"/>
              </a:solidFill>
              <a:headEnd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60D1BEF-F34F-B046-B93B-486D139B1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8263" y="2462310"/>
              <a:ext cx="166182" cy="127764"/>
            </a:xfrm>
            <a:prstGeom prst="straightConnector1">
              <a:avLst/>
            </a:prstGeom>
            <a:ln w="19050">
              <a:solidFill>
                <a:srgbClr val="DBA520"/>
              </a:solidFill>
              <a:prstDash val="sys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C379851-D33F-414A-9B76-4C64A41794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3572" y="3067771"/>
              <a:ext cx="217264" cy="886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DB145B-250B-2742-B3A8-1985FC71DBA4}"/>
                </a:ext>
              </a:extLst>
            </p:cNvPr>
            <p:cNvSpPr txBox="1"/>
            <p:nvPr/>
          </p:nvSpPr>
          <p:spPr>
            <a:xfrm>
              <a:off x="3336992" y="3139197"/>
              <a:ext cx="5437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CMC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22ABA95-743E-1041-B0B2-91B0EE0569A7}"/>
                </a:ext>
              </a:extLst>
            </p:cNvPr>
            <p:cNvSpPr txBox="1"/>
            <p:nvPr/>
          </p:nvSpPr>
          <p:spPr>
            <a:xfrm>
              <a:off x="2623639" y="3038856"/>
              <a:ext cx="9608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DIM</a:t>
              </a: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‡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10D7B2-8A07-1E49-8C2B-10DEA5F0975C}"/>
                </a:ext>
              </a:extLst>
            </p:cNvPr>
            <p:cNvSpPr txBox="1"/>
            <p:nvPr/>
          </p:nvSpPr>
          <p:spPr>
            <a:xfrm>
              <a:off x="1772509" y="3716212"/>
              <a:ext cx="9608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DIM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4AD2940-F59B-C449-8C06-74E65B6FD3E0}"/>
                </a:ext>
              </a:extLst>
            </p:cNvPr>
            <p:cNvSpPr txBox="1"/>
            <p:nvPr/>
          </p:nvSpPr>
          <p:spPr>
            <a:xfrm>
              <a:off x="3699567" y="2512962"/>
              <a:ext cx="12078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DBA5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X-CMC</a:t>
              </a:r>
              <a:r>
                <a:rPr lang="en-US" sz="800" dirty="0">
                  <a:solidFill>
                    <a:srgbClr val="DBA52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‡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B2F51B7-53F9-7247-8BD9-05A5B1F10F3C}"/>
                </a:ext>
              </a:extLst>
            </p:cNvPr>
            <p:cNvSpPr txBox="1"/>
            <p:nvPr/>
          </p:nvSpPr>
          <p:spPr>
            <a:xfrm>
              <a:off x="3987989" y="3198700"/>
              <a:ext cx="6755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DBA5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X-CMC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DCE787C-77C0-D24A-8D35-1747503379B0}"/>
                </a:ext>
              </a:extLst>
            </p:cNvPr>
            <p:cNvSpPr txBox="1"/>
            <p:nvPr/>
          </p:nvSpPr>
          <p:spPr>
            <a:xfrm>
              <a:off x="2733343" y="2646732"/>
              <a:ext cx="12078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DBA5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X-DIM</a:t>
              </a:r>
              <a:r>
                <a:rPr lang="en-US" sz="800" dirty="0">
                  <a:solidFill>
                    <a:srgbClr val="DBA52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‡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D27FDD9-2F92-C248-BA53-5FD21EBC1F03}"/>
                </a:ext>
              </a:extLst>
            </p:cNvPr>
            <p:cNvSpPr txBox="1"/>
            <p:nvPr/>
          </p:nvSpPr>
          <p:spPr>
            <a:xfrm>
              <a:off x="1648980" y="2943326"/>
              <a:ext cx="12078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FD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X-DIM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8AB1FAA-3518-4148-802C-12C6C4159B92}"/>
                </a:ext>
              </a:extLst>
            </p:cNvPr>
            <p:cNvSpPr txBox="1"/>
            <p:nvPr/>
          </p:nvSpPr>
          <p:spPr>
            <a:xfrm>
              <a:off x="2740619" y="2285373"/>
              <a:ext cx="6869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FD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X-DIM</a:t>
              </a:r>
              <a:r>
                <a:rPr lang="en-US" sz="800" dirty="0">
                  <a:solidFill>
                    <a:srgbClr val="FD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‡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A62FAA3-540F-224B-AAAE-84BAF07A8207}"/>
                </a:ext>
              </a:extLst>
            </p:cNvPr>
            <p:cNvSpPr txBox="1"/>
            <p:nvPr/>
          </p:nvSpPr>
          <p:spPr>
            <a:xfrm>
              <a:off x="4058963" y="2871593"/>
              <a:ext cx="6755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FD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X-CMC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5771B8F-EFC3-0A43-BAAB-45C4540C8386}"/>
                </a:ext>
              </a:extLst>
            </p:cNvPr>
            <p:cNvSpPr txBox="1"/>
            <p:nvPr/>
          </p:nvSpPr>
          <p:spPr>
            <a:xfrm>
              <a:off x="3801231" y="2718158"/>
              <a:ext cx="8620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FD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X-CMC</a:t>
              </a:r>
              <a:r>
                <a:rPr lang="en-US" sz="800" dirty="0">
                  <a:solidFill>
                    <a:srgbClr val="FD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‡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E72AC90-35F0-C344-99BA-4506B15DF2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51908" y="2412727"/>
              <a:ext cx="227046" cy="108336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4165B2A-28B8-2141-B82A-442A8129DC37}"/>
                </a:ext>
              </a:extLst>
            </p:cNvPr>
            <p:cNvSpPr txBox="1"/>
            <p:nvPr/>
          </p:nvSpPr>
          <p:spPr>
            <a:xfrm>
              <a:off x="1611354" y="3147408"/>
              <a:ext cx="12078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DBA5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X-DIM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5F32B08-E494-9344-A981-35A1CD6AC0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7087" y="2810956"/>
              <a:ext cx="225410" cy="797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F098036-EBC9-6245-A9AC-B7D317381B63}"/>
                </a:ext>
              </a:extLst>
            </p:cNvPr>
            <p:cNvSpPr txBox="1"/>
            <p:nvPr/>
          </p:nvSpPr>
          <p:spPr>
            <a:xfrm>
              <a:off x="7108762" y="2620684"/>
              <a:ext cx="5437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CMC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D4ED506-C162-D34F-8675-1A4548F422D8}"/>
                </a:ext>
              </a:extLst>
            </p:cNvPr>
            <p:cNvSpPr txBox="1"/>
            <p:nvPr/>
          </p:nvSpPr>
          <p:spPr>
            <a:xfrm>
              <a:off x="6158047" y="2489584"/>
              <a:ext cx="9608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DIM</a:t>
              </a: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‡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516E8B3-9E84-C244-82AC-A5D3CF3A07D1}"/>
                </a:ext>
              </a:extLst>
            </p:cNvPr>
            <p:cNvSpPr txBox="1"/>
            <p:nvPr/>
          </p:nvSpPr>
          <p:spPr>
            <a:xfrm>
              <a:off x="5166790" y="3500768"/>
              <a:ext cx="9608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DIM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9ED8145-1CC9-3F44-B789-68565C8FC8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10630" y="2580795"/>
              <a:ext cx="225410" cy="797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BC321F9-D6F9-4E45-B28A-7C8A45187C5A}"/>
                </a:ext>
              </a:extLst>
            </p:cNvPr>
            <p:cNvSpPr txBox="1"/>
            <p:nvPr/>
          </p:nvSpPr>
          <p:spPr>
            <a:xfrm>
              <a:off x="10128844" y="2297518"/>
              <a:ext cx="5437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CMC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81C20F7-F42E-3749-A68F-B52A6948FB61}"/>
                </a:ext>
              </a:extLst>
            </p:cNvPr>
            <p:cNvSpPr txBox="1"/>
            <p:nvPr/>
          </p:nvSpPr>
          <p:spPr>
            <a:xfrm>
              <a:off x="9439875" y="2305619"/>
              <a:ext cx="9608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DIM</a:t>
              </a: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‡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177EC2-CD85-D149-A000-BDD08EEF3AB0}"/>
                </a:ext>
              </a:extLst>
            </p:cNvPr>
            <p:cNvSpPr txBox="1"/>
            <p:nvPr/>
          </p:nvSpPr>
          <p:spPr>
            <a:xfrm>
              <a:off x="8549959" y="3139197"/>
              <a:ext cx="9608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DIM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9C3BF40-6A2A-3E4A-B506-978DFA44BB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9971" y="2705028"/>
              <a:ext cx="204649" cy="4742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2BEF8E5-CC6B-5349-A142-99AACE8FDA22}"/>
                </a:ext>
              </a:extLst>
            </p:cNvPr>
            <p:cNvSpPr txBox="1"/>
            <p:nvPr/>
          </p:nvSpPr>
          <p:spPr>
            <a:xfrm>
              <a:off x="4983290" y="2910638"/>
              <a:ext cx="12078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FD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X-DIM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00EA7E3-89C2-0F46-ADFD-D65676539DCC}"/>
                </a:ext>
              </a:extLst>
            </p:cNvPr>
            <p:cNvSpPr txBox="1"/>
            <p:nvPr/>
          </p:nvSpPr>
          <p:spPr>
            <a:xfrm>
              <a:off x="6243998" y="2107534"/>
              <a:ext cx="6869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FD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X-DIM</a:t>
              </a:r>
              <a:r>
                <a:rPr lang="en-US" sz="800" dirty="0">
                  <a:solidFill>
                    <a:srgbClr val="FD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‡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783E240-972C-714A-8FCD-2257AD0BAFB6}"/>
                </a:ext>
              </a:extLst>
            </p:cNvPr>
            <p:cNvSpPr txBox="1"/>
            <p:nvPr/>
          </p:nvSpPr>
          <p:spPr>
            <a:xfrm>
              <a:off x="7405249" y="2521063"/>
              <a:ext cx="6755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FD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X-CMC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6FE2E0E-9C17-6E44-8CE3-C7FDFE6767A5}"/>
                </a:ext>
              </a:extLst>
            </p:cNvPr>
            <p:cNvSpPr txBox="1"/>
            <p:nvPr/>
          </p:nvSpPr>
          <p:spPr>
            <a:xfrm>
              <a:off x="6945835" y="2322978"/>
              <a:ext cx="8620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FD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X-CMC</a:t>
              </a:r>
              <a:r>
                <a:rPr lang="en-US" sz="800" dirty="0">
                  <a:solidFill>
                    <a:srgbClr val="FD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‡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C9BA33C-FDE2-F949-B184-49F66C9137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34743" y="2124893"/>
              <a:ext cx="227046" cy="108336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BC0763F-B909-6943-9416-67D85D041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99718" y="2083814"/>
              <a:ext cx="192126" cy="805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CE1A682-1C30-FD41-B136-7E77531B4F2D}"/>
                </a:ext>
              </a:extLst>
            </p:cNvPr>
            <p:cNvSpPr txBox="1"/>
            <p:nvPr/>
          </p:nvSpPr>
          <p:spPr>
            <a:xfrm>
              <a:off x="8413883" y="2620941"/>
              <a:ext cx="12078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FD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X-DIM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05046EC-C3D9-2546-BAEC-178AB8F9061D}"/>
                </a:ext>
              </a:extLst>
            </p:cNvPr>
            <p:cNvSpPr txBox="1"/>
            <p:nvPr/>
          </p:nvSpPr>
          <p:spPr>
            <a:xfrm>
              <a:off x="9036689" y="1963900"/>
              <a:ext cx="6869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FD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X-DIM</a:t>
              </a:r>
              <a:r>
                <a:rPr lang="en-US" sz="800" dirty="0">
                  <a:solidFill>
                    <a:srgbClr val="FD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‡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0CB493A-4EB8-5D4C-ADFE-1885288A18A9}"/>
                </a:ext>
              </a:extLst>
            </p:cNvPr>
            <p:cNvSpPr txBox="1"/>
            <p:nvPr/>
          </p:nvSpPr>
          <p:spPr>
            <a:xfrm>
              <a:off x="9698262" y="1963900"/>
              <a:ext cx="6755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FD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X-CMC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139EBBD-7AE0-E149-9F4D-C2C84094711B}"/>
                </a:ext>
              </a:extLst>
            </p:cNvPr>
            <p:cNvSpPr txBox="1"/>
            <p:nvPr/>
          </p:nvSpPr>
          <p:spPr>
            <a:xfrm>
              <a:off x="10024877" y="2049655"/>
              <a:ext cx="8620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FD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X-CMC</a:t>
              </a:r>
              <a:r>
                <a:rPr lang="en-US" sz="800" dirty="0">
                  <a:solidFill>
                    <a:srgbClr val="FD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‡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8A8FFBC-9FBF-2042-9E8D-347A513A5A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36215" y="2186792"/>
              <a:ext cx="218108" cy="150833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0083B90-C648-8D46-B015-4F6981CF5CFA}"/>
              </a:ext>
            </a:extLst>
          </p:cNvPr>
          <p:cNvSpPr txBox="1"/>
          <p:nvPr/>
        </p:nvSpPr>
        <p:spPr>
          <a:xfrm>
            <a:off x="2514445" y="4888992"/>
            <a:ext cx="1286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3D32924-12DE-3546-9C65-104A05AF00F6}"/>
              </a:ext>
            </a:extLst>
          </p:cNvPr>
          <p:cNvSpPr txBox="1"/>
          <p:nvPr/>
        </p:nvSpPr>
        <p:spPr>
          <a:xfrm>
            <a:off x="6223185" y="4888992"/>
            <a:ext cx="1286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0272A07-EEA0-2D40-A123-114A97C0F628}"/>
              </a:ext>
            </a:extLst>
          </p:cNvPr>
          <p:cNvSpPr txBox="1"/>
          <p:nvPr/>
        </p:nvSpPr>
        <p:spPr>
          <a:xfrm>
            <a:off x="9677555" y="4888992"/>
            <a:ext cx="1286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</a:t>
            </a:r>
          </a:p>
        </p:txBody>
      </p:sp>
    </p:spTree>
    <p:extLst>
      <p:ext uri="{BB962C8B-B14F-4D97-AF65-F5344CB8AC3E}">
        <p14:creationId xmlns:p14="http://schemas.microsoft.com/office/powerpoint/2010/main" val="2357973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3FF4D822-3BB1-634B-AC37-EAD6D4E16F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41" b="19143"/>
          <a:stretch/>
        </p:blipFill>
        <p:spPr>
          <a:xfrm>
            <a:off x="871002" y="445887"/>
            <a:ext cx="4752341" cy="29376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095CFBA-29DE-4D47-8E26-D3A2E3DFD6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000" b="22250"/>
          <a:stretch/>
        </p:blipFill>
        <p:spPr>
          <a:xfrm>
            <a:off x="5538089" y="3545550"/>
            <a:ext cx="5268211" cy="293705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35EBEE5-56E9-AA44-B964-AEF8B0F344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007" b="22243"/>
          <a:stretch/>
        </p:blipFill>
        <p:spPr>
          <a:xfrm>
            <a:off x="5556883" y="445887"/>
            <a:ext cx="5268212" cy="29370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2CDAF7-D0A8-4341-A754-CF66CA936C7C}"/>
              </a:ext>
            </a:extLst>
          </p:cNvPr>
          <p:cNvSpPr txBox="1"/>
          <p:nvPr/>
        </p:nvSpPr>
        <p:spPr>
          <a:xfrm>
            <a:off x="1298340" y="121166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F847ED-385F-104A-A4B9-FB05A6E3896A}"/>
              </a:ext>
            </a:extLst>
          </p:cNvPr>
          <p:cNvSpPr txBox="1"/>
          <p:nvPr/>
        </p:nvSpPr>
        <p:spPr>
          <a:xfrm>
            <a:off x="1601133" y="1529580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B8BB22-7203-7446-AC27-1C57097E677E}"/>
              </a:ext>
            </a:extLst>
          </p:cNvPr>
          <p:cNvSpPr txBox="1"/>
          <p:nvPr/>
        </p:nvSpPr>
        <p:spPr>
          <a:xfrm>
            <a:off x="1912460" y="1278716"/>
            <a:ext cx="4853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2333C4-0094-5D4B-BA9F-B23D097179A6}"/>
              </a:ext>
            </a:extLst>
          </p:cNvPr>
          <p:cNvSpPr txBox="1"/>
          <p:nvPr/>
        </p:nvSpPr>
        <p:spPr>
          <a:xfrm>
            <a:off x="2234301" y="175761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78F790-04C2-CF4E-9EDC-4F2ED7889EB6}"/>
              </a:ext>
            </a:extLst>
          </p:cNvPr>
          <p:cNvSpPr txBox="1"/>
          <p:nvPr/>
        </p:nvSpPr>
        <p:spPr>
          <a:xfrm>
            <a:off x="2539311" y="230812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A3D7D4-5030-6943-810C-A1ED7CF7ECDE}"/>
              </a:ext>
            </a:extLst>
          </p:cNvPr>
          <p:cNvSpPr txBox="1"/>
          <p:nvPr/>
        </p:nvSpPr>
        <p:spPr>
          <a:xfrm>
            <a:off x="2860475" y="225575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9195D1-5797-2340-B5BD-38A1B6FB8754}"/>
              </a:ext>
            </a:extLst>
          </p:cNvPr>
          <p:cNvSpPr txBox="1"/>
          <p:nvPr/>
        </p:nvSpPr>
        <p:spPr>
          <a:xfrm>
            <a:off x="3796313" y="211347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CE2151-83C4-9745-840B-38F85ABC395D}"/>
              </a:ext>
            </a:extLst>
          </p:cNvPr>
          <p:cNvSpPr txBox="1"/>
          <p:nvPr/>
        </p:nvSpPr>
        <p:spPr>
          <a:xfrm>
            <a:off x="4426188" y="281964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-5.73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06688E-4C2E-4541-8A50-7ED8DAA97B94}"/>
              </a:ext>
            </a:extLst>
          </p:cNvPr>
          <p:cNvSpPr txBox="1"/>
          <p:nvPr/>
        </p:nvSpPr>
        <p:spPr>
          <a:xfrm>
            <a:off x="4741291" y="233550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-4.01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03931E-220B-1A40-8FAE-85E0A8CE58C9}"/>
              </a:ext>
            </a:extLst>
          </p:cNvPr>
          <p:cNvSpPr txBox="1"/>
          <p:nvPr/>
        </p:nvSpPr>
        <p:spPr>
          <a:xfrm>
            <a:off x="5089194" y="119572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D1F7F3-A56D-5D44-B3AA-E5F3E0EFABDE}"/>
              </a:ext>
            </a:extLst>
          </p:cNvPr>
          <p:cNvSpPr txBox="1"/>
          <p:nvPr/>
        </p:nvSpPr>
        <p:spPr>
          <a:xfrm>
            <a:off x="6381930" y="181243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D9A69D-A6A5-654B-937A-CB45968A04CB}"/>
              </a:ext>
            </a:extLst>
          </p:cNvPr>
          <p:cNvSpPr txBox="1"/>
          <p:nvPr/>
        </p:nvSpPr>
        <p:spPr>
          <a:xfrm>
            <a:off x="6714948" y="156070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16E4BB-03BE-AE44-A373-23181086A32C}"/>
              </a:ext>
            </a:extLst>
          </p:cNvPr>
          <p:cNvSpPr txBox="1"/>
          <p:nvPr/>
        </p:nvSpPr>
        <p:spPr>
          <a:xfrm>
            <a:off x="7085215" y="204494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972D53-8CFA-CE46-BA60-BE43E0B4757A}"/>
              </a:ext>
            </a:extLst>
          </p:cNvPr>
          <p:cNvSpPr txBox="1"/>
          <p:nvPr/>
        </p:nvSpPr>
        <p:spPr>
          <a:xfrm>
            <a:off x="7427936" y="2587206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306C66-BAFC-EB49-9B5D-6E263E4E7C43}"/>
              </a:ext>
            </a:extLst>
          </p:cNvPr>
          <p:cNvSpPr txBox="1"/>
          <p:nvPr/>
        </p:nvSpPr>
        <p:spPr>
          <a:xfrm>
            <a:off x="7765152" y="254064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AC141D-AF22-2742-A44E-5CB8DBBA96E0}"/>
              </a:ext>
            </a:extLst>
          </p:cNvPr>
          <p:cNvSpPr txBox="1"/>
          <p:nvPr/>
        </p:nvSpPr>
        <p:spPr>
          <a:xfrm>
            <a:off x="6030916" y="458863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66BD9C-3BBC-1B4C-8689-C72573D71093}"/>
              </a:ext>
            </a:extLst>
          </p:cNvPr>
          <p:cNvSpPr txBox="1"/>
          <p:nvPr/>
        </p:nvSpPr>
        <p:spPr>
          <a:xfrm>
            <a:off x="6703554" y="4661746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18011-B232-6746-9A07-CC55B3CF4409}"/>
              </a:ext>
            </a:extLst>
          </p:cNvPr>
          <p:cNvSpPr txBox="1"/>
          <p:nvPr/>
        </p:nvSpPr>
        <p:spPr>
          <a:xfrm>
            <a:off x="7404884" y="568755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31CDE8-B172-5A4D-8017-566B9C5B1521}"/>
              </a:ext>
            </a:extLst>
          </p:cNvPr>
          <p:cNvSpPr txBox="1"/>
          <p:nvPr/>
        </p:nvSpPr>
        <p:spPr>
          <a:xfrm>
            <a:off x="7062306" y="513901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D1E3CE-1045-4646-9183-66E5350A9BB4}"/>
              </a:ext>
            </a:extLst>
          </p:cNvPr>
          <p:cNvSpPr txBox="1"/>
          <p:nvPr/>
        </p:nvSpPr>
        <p:spPr>
          <a:xfrm>
            <a:off x="7754941" y="564281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574083-8A8A-7B45-A7E1-9F8E34C7F9B5}"/>
              </a:ext>
            </a:extLst>
          </p:cNvPr>
          <p:cNvSpPr txBox="1"/>
          <p:nvPr/>
        </p:nvSpPr>
        <p:spPr>
          <a:xfrm>
            <a:off x="6035345" y="149163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07597F-BEAA-E246-9975-AFC3AF64502E}"/>
              </a:ext>
            </a:extLst>
          </p:cNvPr>
          <p:cNvSpPr txBox="1"/>
          <p:nvPr/>
        </p:nvSpPr>
        <p:spPr>
          <a:xfrm>
            <a:off x="7070889" y="184338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-1.24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F9D16D-97C7-B64E-9013-15B27E1F2AF0}"/>
              </a:ext>
            </a:extLst>
          </p:cNvPr>
          <p:cNvSpPr txBox="1"/>
          <p:nvPr/>
        </p:nvSpPr>
        <p:spPr>
          <a:xfrm>
            <a:off x="7763327" y="238587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-3.18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87F7CA-0DBB-C140-84F8-A4AF0EF79B07}"/>
              </a:ext>
            </a:extLst>
          </p:cNvPr>
          <p:cNvSpPr txBox="1"/>
          <p:nvPr/>
        </p:nvSpPr>
        <p:spPr>
          <a:xfrm>
            <a:off x="8126631" y="214888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43FEA6-DF63-2948-AED9-503767E3F46D}"/>
              </a:ext>
            </a:extLst>
          </p:cNvPr>
          <p:cNvSpPr txBox="1"/>
          <p:nvPr/>
        </p:nvSpPr>
        <p:spPr>
          <a:xfrm>
            <a:off x="8475538" y="260266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7AF61B-1AF8-3949-B280-464B26DEBC04}"/>
              </a:ext>
            </a:extLst>
          </p:cNvPr>
          <p:cNvSpPr txBox="1"/>
          <p:nvPr/>
        </p:nvSpPr>
        <p:spPr>
          <a:xfrm>
            <a:off x="8830595" y="2030240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-1.93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996A90-0280-9940-A1E3-9CD7F12564F6}"/>
              </a:ext>
            </a:extLst>
          </p:cNvPr>
          <p:cNvSpPr txBox="1"/>
          <p:nvPr/>
        </p:nvSpPr>
        <p:spPr>
          <a:xfrm>
            <a:off x="9179866" y="264461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-4.11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AB1DA8-C00A-1B4F-9909-D04882D343F9}"/>
              </a:ext>
            </a:extLst>
          </p:cNvPr>
          <p:cNvSpPr txBox="1"/>
          <p:nvPr/>
        </p:nvSpPr>
        <p:spPr>
          <a:xfrm>
            <a:off x="9533309" y="260079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30D3D1-6DF6-E64B-889C-6EEF43F602B0}"/>
              </a:ext>
            </a:extLst>
          </p:cNvPr>
          <p:cNvSpPr txBox="1"/>
          <p:nvPr/>
        </p:nvSpPr>
        <p:spPr>
          <a:xfrm>
            <a:off x="9869319" y="212257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-2.25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ACB232-5C5A-9341-A206-F465960EC0C2}"/>
              </a:ext>
            </a:extLst>
          </p:cNvPr>
          <p:cNvSpPr txBox="1"/>
          <p:nvPr/>
        </p:nvSpPr>
        <p:spPr>
          <a:xfrm>
            <a:off x="10203948" y="968994"/>
            <a:ext cx="6185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+1.83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571352-8262-A341-BA01-0B1DDBD1D9D1}"/>
              </a:ext>
            </a:extLst>
          </p:cNvPr>
          <p:cNvSpPr txBox="1"/>
          <p:nvPr/>
        </p:nvSpPr>
        <p:spPr>
          <a:xfrm>
            <a:off x="7047441" y="494285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-1.24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838A6B-51E1-6440-B3BE-673A57ED0FA5}"/>
              </a:ext>
            </a:extLst>
          </p:cNvPr>
          <p:cNvSpPr txBox="1"/>
          <p:nvPr/>
        </p:nvSpPr>
        <p:spPr>
          <a:xfrm>
            <a:off x="7760689" y="548299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1E6B5-622B-D947-8363-F205506F221A}"/>
              </a:ext>
            </a:extLst>
          </p:cNvPr>
          <p:cNvSpPr txBox="1"/>
          <p:nvPr/>
        </p:nvSpPr>
        <p:spPr>
          <a:xfrm>
            <a:off x="6360479" y="490919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C001FBB-F7E2-954E-913E-3A896F4261D5}"/>
              </a:ext>
            </a:extLst>
          </p:cNvPr>
          <p:cNvSpPr txBox="1"/>
          <p:nvPr/>
        </p:nvSpPr>
        <p:spPr>
          <a:xfrm>
            <a:off x="8101678" y="544264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A87480-392F-3F4F-AD3D-114E28323D80}"/>
              </a:ext>
            </a:extLst>
          </p:cNvPr>
          <p:cNvSpPr txBox="1"/>
          <p:nvPr/>
        </p:nvSpPr>
        <p:spPr>
          <a:xfrm>
            <a:off x="8448877" y="559487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-3.57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22211F-9CAD-0F4F-AFEC-93317C4F568A}"/>
              </a:ext>
            </a:extLst>
          </p:cNvPr>
          <p:cNvSpPr txBox="1"/>
          <p:nvPr/>
        </p:nvSpPr>
        <p:spPr>
          <a:xfrm>
            <a:off x="8796799" y="509135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-1.79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519CF5-7895-EC46-B3BD-001A88E2D0BA}"/>
              </a:ext>
            </a:extLst>
          </p:cNvPr>
          <p:cNvSpPr txBox="1"/>
          <p:nvPr/>
        </p:nvSpPr>
        <p:spPr>
          <a:xfrm>
            <a:off x="9157688" y="573514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-4.06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48541F-E72B-594A-A98C-7E56A8E30548}"/>
              </a:ext>
            </a:extLst>
          </p:cNvPr>
          <p:cNvSpPr txBox="1"/>
          <p:nvPr/>
        </p:nvSpPr>
        <p:spPr>
          <a:xfrm>
            <a:off x="9504108" y="571258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9EFD02-4E35-BB4A-B3A2-DF4F99232152}"/>
              </a:ext>
            </a:extLst>
          </p:cNvPr>
          <p:cNvSpPr txBox="1"/>
          <p:nvPr/>
        </p:nvSpPr>
        <p:spPr>
          <a:xfrm>
            <a:off x="9846520" y="522554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-2.25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64346B-451D-4B41-8681-F177A8EEF096}"/>
              </a:ext>
            </a:extLst>
          </p:cNvPr>
          <p:cNvSpPr txBox="1"/>
          <p:nvPr/>
        </p:nvSpPr>
        <p:spPr>
          <a:xfrm>
            <a:off x="10186629" y="4080477"/>
            <a:ext cx="5809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+1.83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9DDC2C-A800-A143-9A8E-364E0F018B90}"/>
              </a:ext>
            </a:extLst>
          </p:cNvPr>
          <p:cNvSpPr txBox="1"/>
          <p:nvPr/>
        </p:nvSpPr>
        <p:spPr>
          <a:xfrm>
            <a:off x="1586015" y="1665285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E041E32-9C18-E148-823D-72B34B63A689}"/>
              </a:ext>
            </a:extLst>
          </p:cNvPr>
          <p:cNvSpPr txBox="1"/>
          <p:nvPr/>
        </p:nvSpPr>
        <p:spPr>
          <a:xfrm>
            <a:off x="1879456" y="1417324"/>
            <a:ext cx="8227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8EC6B6B-D433-5D46-8CDB-654D6645C79E}"/>
              </a:ext>
            </a:extLst>
          </p:cNvPr>
          <p:cNvSpPr txBox="1"/>
          <p:nvPr/>
        </p:nvSpPr>
        <p:spPr>
          <a:xfrm>
            <a:off x="2232169" y="1885002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8C65DDD-B44D-6347-95F1-6B92DDE16DF8}"/>
              </a:ext>
            </a:extLst>
          </p:cNvPr>
          <p:cNvSpPr txBox="1"/>
          <p:nvPr/>
        </p:nvSpPr>
        <p:spPr>
          <a:xfrm>
            <a:off x="2487195" y="243319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56D9C99-D985-7F45-AF00-80913FB8B1A1}"/>
              </a:ext>
            </a:extLst>
          </p:cNvPr>
          <p:cNvSpPr txBox="1"/>
          <p:nvPr/>
        </p:nvSpPr>
        <p:spPr>
          <a:xfrm>
            <a:off x="2860475" y="239531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D6AB91C-E025-5D45-94F8-70A400F90F69}"/>
              </a:ext>
            </a:extLst>
          </p:cNvPr>
          <p:cNvSpPr txBox="1"/>
          <p:nvPr/>
        </p:nvSpPr>
        <p:spPr>
          <a:xfrm>
            <a:off x="3808427" y="2255751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4921BD9-F46B-4E47-91B0-FEA7B45A3FB9}"/>
              </a:ext>
            </a:extLst>
          </p:cNvPr>
          <p:cNvSpPr txBox="1"/>
          <p:nvPr/>
        </p:nvSpPr>
        <p:spPr>
          <a:xfrm>
            <a:off x="4456529" y="29655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CB2B58-5885-A84C-BC42-6F8FBE382F09}"/>
              </a:ext>
            </a:extLst>
          </p:cNvPr>
          <p:cNvSpPr txBox="1"/>
          <p:nvPr/>
        </p:nvSpPr>
        <p:spPr>
          <a:xfrm>
            <a:off x="4739641" y="248144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DSRB-D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036C1FF-630A-DA4E-BC24-DB0536A126DB}"/>
              </a:ext>
            </a:extLst>
          </p:cNvPr>
          <p:cNvSpPr txBox="1"/>
          <p:nvPr/>
        </p:nvSpPr>
        <p:spPr>
          <a:xfrm>
            <a:off x="5077591" y="134491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DSRB-A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ED59708-C4B7-BD4C-9E22-27D18C9AC400}"/>
              </a:ext>
            </a:extLst>
          </p:cNvPr>
          <p:cNvSpPr txBox="1"/>
          <p:nvPr/>
        </p:nvSpPr>
        <p:spPr>
          <a:xfrm>
            <a:off x="6020148" y="162191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DBE63D-F0D6-5A42-B0DE-976541D5B557}"/>
              </a:ext>
            </a:extLst>
          </p:cNvPr>
          <p:cNvSpPr txBox="1"/>
          <p:nvPr/>
        </p:nvSpPr>
        <p:spPr>
          <a:xfrm>
            <a:off x="6370459" y="194084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5008084-3461-6941-AEA0-399566AF4E1A}"/>
              </a:ext>
            </a:extLst>
          </p:cNvPr>
          <p:cNvSpPr txBox="1"/>
          <p:nvPr/>
        </p:nvSpPr>
        <p:spPr>
          <a:xfrm>
            <a:off x="6692484" y="169286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02A393D-8F02-5640-823B-A5D1751880A2}"/>
              </a:ext>
            </a:extLst>
          </p:cNvPr>
          <p:cNvSpPr txBox="1"/>
          <p:nvPr/>
        </p:nvSpPr>
        <p:spPr>
          <a:xfrm>
            <a:off x="7076840" y="216295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98A6841-6660-714C-BC43-66FE4D376126}"/>
              </a:ext>
            </a:extLst>
          </p:cNvPr>
          <p:cNvSpPr txBox="1"/>
          <p:nvPr/>
        </p:nvSpPr>
        <p:spPr>
          <a:xfrm>
            <a:off x="7391791" y="271413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0F42B1-210E-CB42-8E2D-BAB7AEE77FFC}"/>
              </a:ext>
            </a:extLst>
          </p:cNvPr>
          <p:cNvSpPr txBox="1"/>
          <p:nvPr/>
        </p:nvSpPr>
        <p:spPr>
          <a:xfrm>
            <a:off x="7777518" y="2664956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0F8FCA3-A986-124F-8924-9A76DE835CF1}"/>
              </a:ext>
            </a:extLst>
          </p:cNvPr>
          <p:cNvSpPr txBox="1"/>
          <p:nvPr/>
        </p:nvSpPr>
        <p:spPr>
          <a:xfrm>
            <a:off x="6007266" y="472311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944C160-101D-334E-9DAD-C48873CCAD2E}"/>
              </a:ext>
            </a:extLst>
          </p:cNvPr>
          <p:cNvSpPr txBox="1"/>
          <p:nvPr/>
        </p:nvSpPr>
        <p:spPr>
          <a:xfrm>
            <a:off x="6681003" y="47894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0B34DCF-00F0-F442-9FA7-97FEECF468D8}"/>
              </a:ext>
            </a:extLst>
          </p:cNvPr>
          <p:cNvSpPr txBox="1"/>
          <p:nvPr/>
        </p:nvSpPr>
        <p:spPr>
          <a:xfrm>
            <a:off x="7396433" y="581985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2245A1-C388-524C-8EF0-C58B6CCA974C}"/>
              </a:ext>
            </a:extLst>
          </p:cNvPr>
          <p:cNvSpPr txBox="1"/>
          <p:nvPr/>
        </p:nvSpPr>
        <p:spPr>
          <a:xfrm>
            <a:off x="7029297" y="527131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F6B3463-48DB-1749-9568-5672841A699E}"/>
              </a:ext>
            </a:extLst>
          </p:cNvPr>
          <p:cNvSpPr txBox="1"/>
          <p:nvPr/>
        </p:nvSpPr>
        <p:spPr>
          <a:xfrm>
            <a:off x="7756608" y="575751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2474FC-0941-A54A-812D-6C512AA8B27C}"/>
              </a:ext>
            </a:extLst>
          </p:cNvPr>
          <p:cNvSpPr txBox="1"/>
          <p:nvPr/>
        </p:nvSpPr>
        <p:spPr>
          <a:xfrm>
            <a:off x="6360625" y="5046681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D91E652-5079-1747-8FFF-117BAF9D53CD}"/>
              </a:ext>
            </a:extLst>
          </p:cNvPr>
          <p:cNvSpPr txBox="1"/>
          <p:nvPr/>
        </p:nvSpPr>
        <p:spPr>
          <a:xfrm>
            <a:off x="7020035" y="5050559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353836-8AAB-4F4B-9214-0922B4157094}"/>
              </a:ext>
            </a:extLst>
          </p:cNvPr>
          <p:cNvSpPr txBox="1"/>
          <p:nvPr/>
        </p:nvSpPr>
        <p:spPr>
          <a:xfrm>
            <a:off x="7341578" y="5537459"/>
            <a:ext cx="551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X-DHAL-2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F7BDB42-BF5A-8C44-9F35-345541DD5A2B}"/>
              </a:ext>
            </a:extLst>
          </p:cNvPr>
          <p:cNvSpPr txBox="1"/>
          <p:nvPr/>
        </p:nvSpPr>
        <p:spPr>
          <a:xfrm>
            <a:off x="8068490" y="556350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A2A5B62-48C3-0649-8879-01FDCE7DB50E}"/>
              </a:ext>
            </a:extLst>
          </p:cNvPr>
          <p:cNvSpPr txBox="1"/>
          <p:nvPr/>
        </p:nvSpPr>
        <p:spPr>
          <a:xfrm>
            <a:off x="8424968" y="572586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6E73079-A2A7-A743-9ECB-3970BEBFFDA5}"/>
              </a:ext>
            </a:extLst>
          </p:cNvPr>
          <p:cNvSpPr txBox="1"/>
          <p:nvPr/>
        </p:nvSpPr>
        <p:spPr>
          <a:xfrm>
            <a:off x="8777874" y="522540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8DD3A76-EB7F-B94E-9661-D1EE22FA153D}"/>
              </a:ext>
            </a:extLst>
          </p:cNvPr>
          <p:cNvSpPr txBox="1"/>
          <p:nvPr/>
        </p:nvSpPr>
        <p:spPr>
          <a:xfrm>
            <a:off x="9107703" y="5865399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1C93DC1-40E9-A943-AB77-EB885B7CEA7E}"/>
              </a:ext>
            </a:extLst>
          </p:cNvPr>
          <p:cNvSpPr txBox="1"/>
          <p:nvPr/>
        </p:nvSpPr>
        <p:spPr>
          <a:xfrm>
            <a:off x="9452134" y="583496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X-DIM-B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29A73F3-80DA-7B44-8486-0CD8D96ECE0D}"/>
              </a:ext>
            </a:extLst>
          </p:cNvPr>
          <p:cNvSpPr txBox="1"/>
          <p:nvPr/>
        </p:nvSpPr>
        <p:spPr>
          <a:xfrm>
            <a:off x="9832000" y="5358501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7051862-712C-8145-8263-82FB652E5FB9}"/>
              </a:ext>
            </a:extLst>
          </p:cNvPr>
          <p:cNvSpPr txBox="1"/>
          <p:nvPr/>
        </p:nvSpPr>
        <p:spPr>
          <a:xfrm>
            <a:off x="10188439" y="4213434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X-DSRB-A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5BB920-E0BE-9E46-9771-F5666654AAD3}"/>
              </a:ext>
            </a:extLst>
          </p:cNvPr>
          <p:cNvSpPr txBox="1"/>
          <p:nvPr/>
        </p:nvSpPr>
        <p:spPr>
          <a:xfrm>
            <a:off x="7043258" y="1960190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1355F2-EF24-0D4A-94D0-5BEE5892D15A}"/>
              </a:ext>
            </a:extLst>
          </p:cNvPr>
          <p:cNvSpPr txBox="1"/>
          <p:nvPr/>
        </p:nvSpPr>
        <p:spPr>
          <a:xfrm>
            <a:off x="7369682" y="2429411"/>
            <a:ext cx="551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X-DHAL-2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E9853F0-0D69-DD4A-8C1E-FB567722A6AF}"/>
              </a:ext>
            </a:extLst>
          </p:cNvPr>
          <p:cNvSpPr txBox="1"/>
          <p:nvPr/>
        </p:nvSpPr>
        <p:spPr>
          <a:xfrm>
            <a:off x="8454523" y="272211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6E77B2F-BE5C-F34C-BC73-A916EF7A6D70}"/>
              </a:ext>
            </a:extLst>
          </p:cNvPr>
          <p:cNvSpPr txBox="1"/>
          <p:nvPr/>
        </p:nvSpPr>
        <p:spPr>
          <a:xfrm>
            <a:off x="8789572" y="21751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940FF3A-99CF-5144-915C-16B8BBBF893A}"/>
              </a:ext>
            </a:extLst>
          </p:cNvPr>
          <p:cNvSpPr txBox="1"/>
          <p:nvPr/>
        </p:nvSpPr>
        <p:spPr>
          <a:xfrm>
            <a:off x="9133392" y="2785201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X-DIM-A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7705EED-5BEA-1D4E-9492-ABABF4C66D26}"/>
              </a:ext>
            </a:extLst>
          </p:cNvPr>
          <p:cNvSpPr txBox="1"/>
          <p:nvPr/>
        </p:nvSpPr>
        <p:spPr>
          <a:xfrm>
            <a:off x="9486361" y="274308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39AEF4F-954A-E444-9E20-021503F9A65B}"/>
              </a:ext>
            </a:extLst>
          </p:cNvPr>
          <p:cNvSpPr txBox="1"/>
          <p:nvPr/>
        </p:nvSpPr>
        <p:spPr>
          <a:xfrm>
            <a:off x="9869319" y="2267526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X-DSRB-M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9474328-923D-E44C-B474-07ABD8F19B2B}"/>
              </a:ext>
            </a:extLst>
          </p:cNvPr>
          <p:cNvSpPr txBox="1"/>
          <p:nvPr/>
        </p:nvSpPr>
        <p:spPr>
          <a:xfrm>
            <a:off x="10213967" y="1113947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1857858-EDA0-324C-B8BC-14F71B6E2704}"/>
              </a:ext>
            </a:extLst>
          </p:cNvPr>
          <p:cNvSpPr txBox="1"/>
          <p:nvPr/>
        </p:nvSpPr>
        <p:spPr>
          <a:xfrm>
            <a:off x="8056229" y="228570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55D3B53-BFD6-DF4E-A121-5DDDBB629B16}"/>
              </a:ext>
            </a:extLst>
          </p:cNvPr>
          <p:cNvSpPr txBox="1"/>
          <p:nvPr/>
        </p:nvSpPr>
        <p:spPr>
          <a:xfrm>
            <a:off x="1266175" y="1337614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FADFE-D124-7940-B437-9FE6F391FBE9}"/>
              </a:ext>
            </a:extLst>
          </p:cNvPr>
          <p:cNvSpPr txBox="1"/>
          <p:nvPr/>
        </p:nvSpPr>
        <p:spPr>
          <a:xfrm>
            <a:off x="871002" y="3659815"/>
            <a:ext cx="4685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Red and Yellow should change the label !!!</a:t>
            </a:r>
          </a:p>
          <a:p>
            <a:r>
              <a:rPr lang="en-US" sz="3200" b="1" dirty="0"/>
              <a:t>Not emergent</a:t>
            </a:r>
          </a:p>
        </p:txBody>
      </p:sp>
    </p:spTree>
    <p:extLst>
      <p:ext uri="{BB962C8B-B14F-4D97-AF65-F5344CB8AC3E}">
        <p14:creationId xmlns:p14="http://schemas.microsoft.com/office/powerpoint/2010/main" val="239551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80F0431-DB23-464D-889D-1AF6D4993818}"/>
              </a:ext>
            </a:extLst>
          </p:cNvPr>
          <p:cNvGrpSpPr/>
          <p:nvPr/>
        </p:nvGrpSpPr>
        <p:grpSpPr>
          <a:xfrm>
            <a:off x="2203554" y="1049311"/>
            <a:ext cx="7420131" cy="4721902"/>
            <a:chOff x="2203554" y="1049311"/>
            <a:chExt cx="7420131" cy="47219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F357B42-D6B9-F940-A66E-4394B2FB5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02" t="6625" r="7134" b="7309"/>
            <a:stretch/>
          </p:blipFill>
          <p:spPr>
            <a:xfrm>
              <a:off x="2203554" y="1049311"/>
              <a:ext cx="7420131" cy="472190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817B1C-7888-7C4A-AEE9-074BB37DF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2371" y="4092314"/>
              <a:ext cx="1305056" cy="81428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A5083F1-851B-654F-92B6-FA5320C5C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7083" y="3278033"/>
              <a:ext cx="1305055" cy="81428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D8CBCDC-2928-E64F-A6FC-CEBA4F89C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43186" y="2463753"/>
              <a:ext cx="1305055" cy="81428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F855A43-84F6-1F46-A0FA-64B173889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88278" y="3278032"/>
              <a:ext cx="1305055" cy="8142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4641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14734D-6726-1841-9805-A6EEDDEFA7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5847"/>
          <a:stretch/>
        </p:blipFill>
        <p:spPr>
          <a:xfrm>
            <a:off x="1112343" y="277835"/>
            <a:ext cx="9525000" cy="6474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2039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1874" y="15050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3234" y="255742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5298" y="357565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8373" y="330564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61207" y="461899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1448" y="372613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311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DC3348-1377-664A-BC23-0F99FF1747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6284"/>
          <a:stretch/>
        </p:blipFill>
        <p:spPr>
          <a:xfrm>
            <a:off x="954150" y="104273"/>
            <a:ext cx="9845063" cy="6649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05126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2223" y="14928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5359" y="2528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8755" y="360227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5921" y="3321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58622" y="47509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82567" y="373393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0338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5275AFF-B618-FE43-8FDC-3D15714C49A0}"/>
              </a:ext>
            </a:extLst>
          </p:cNvPr>
          <p:cNvCxnSpPr>
            <a:cxnSpLocks/>
          </p:cNvCxnSpPr>
          <p:nvPr/>
        </p:nvCxnSpPr>
        <p:spPr>
          <a:xfrm>
            <a:off x="6665004" y="1871831"/>
            <a:ext cx="457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467147-41A3-5E49-B3B3-62A3D16E79DF}"/>
              </a:ext>
            </a:extLst>
          </p:cNvPr>
          <p:cNvCxnSpPr/>
          <p:nvPr/>
        </p:nvCxnSpPr>
        <p:spPr>
          <a:xfrm flipV="1">
            <a:off x="6665004" y="1414631"/>
            <a:ext cx="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5B0711-0D37-A844-9598-998EEC5367D0}"/>
                  </a:ext>
                </a:extLst>
              </p:cNvPr>
              <p:cNvSpPr txBox="1"/>
              <p:nvPr/>
            </p:nvSpPr>
            <p:spPr>
              <a:xfrm>
                <a:off x="7122204" y="1686716"/>
                <a:ext cx="78258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[1</m:t>
                      </m:r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5B0711-0D37-A844-9598-998EEC536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204" y="1686716"/>
                <a:ext cx="782586" cy="370230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682201-2074-1A46-AA43-C3099F2711DE}"/>
                  </a:ext>
                </a:extLst>
              </p:cNvPr>
              <p:cNvSpPr txBox="1"/>
              <p:nvPr/>
            </p:nvSpPr>
            <p:spPr>
              <a:xfrm>
                <a:off x="6273711" y="1044400"/>
                <a:ext cx="78258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682201-2074-1A46-AA43-C3099F271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711" y="1044400"/>
                <a:ext cx="782586" cy="370230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2BAF27-2F0B-544C-92A7-9A2C9244BB07}"/>
                  </a:ext>
                </a:extLst>
              </p:cNvPr>
              <p:cNvSpPr txBox="1"/>
              <p:nvPr/>
            </p:nvSpPr>
            <p:spPr>
              <a:xfrm>
                <a:off x="6665004" y="2684477"/>
                <a:ext cx="3889847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Legend: Adatom extraction along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[1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0]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Legend: Adatom extraction along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[1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2BAF27-2F0B-544C-92A7-9A2C9244B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004" y="2684477"/>
                <a:ext cx="3889847" cy="648126"/>
              </a:xfrm>
              <a:prstGeom prst="rect">
                <a:avLst/>
              </a:prstGeom>
              <a:blipFill>
                <a:blip r:embed="rId4"/>
                <a:stretch>
                  <a:fillRect l="-1303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2D3B0E9-254A-6343-A504-64428FE3A5E9}"/>
              </a:ext>
            </a:extLst>
          </p:cNvPr>
          <p:cNvSpPr txBox="1"/>
          <p:nvPr/>
        </p:nvSpPr>
        <p:spPr>
          <a:xfrm>
            <a:off x="6266905" y="417768"/>
            <a:ext cx="478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 this drawing in one of the surface figures:</a:t>
            </a:r>
          </a:p>
        </p:txBody>
      </p:sp>
    </p:spTree>
    <p:extLst>
      <p:ext uri="{BB962C8B-B14F-4D97-AF65-F5344CB8AC3E}">
        <p14:creationId xmlns:p14="http://schemas.microsoft.com/office/powerpoint/2010/main" val="412647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A7E9528-391B-B34B-8495-714E4335E4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7" t="7285" r="8201" b="7285"/>
          <a:stretch/>
        </p:blipFill>
        <p:spPr>
          <a:xfrm>
            <a:off x="1593368" y="531133"/>
            <a:ext cx="9005263" cy="57957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817B1C-7888-7C4A-AEE9-074BB37DF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150" y="3955202"/>
            <a:ext cx="1069835" cy="6675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5083F1-851B-654F-92B6-FA5320C5C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0896" y="5028378"/>
            <a:ext cx="1069835" cy="6675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8CBCDC-2928-E64F-A6FC-CEBA4F89C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3665" y="2484557"/>
            <a:ext cx="1069836" cy="6675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F855A43-84F6-1F46-A0FA-64B1738898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3268" y="1577508"/>
            <a:ext cx="1069836" cy="6675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353191-94F9-4F43-81CE-6519E85D1C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7685" y="5355360"/>
            <a:ext cx="1069837" cy="667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BF7B5C-F87D-E84D-B695-4C196E6AA0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12765" y="1074641"/>
            <a:ext cx="1069838" cy="6675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50BCC7-5C9B-8542-8839-FEB87FC499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97078" y="1817039"/>
            <a:ext cx="1069836" cy="6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0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062A766-6C03-C04C-8428-847ABD524232}"/>
              </a:ext>
            </a:extLst>
          </p:cNvPr>
          <p:cNvGrpSpPr/>
          <p:nvPr/>
        </p:nvGrpSpPr>
        <p:grpSpPr>
          <a:xfrm>
            <a:off x="995333" y="569838"/>
            <a:ext cx="9317266" cy="5718323"/>
            <a:chOff x="995333" y="569838"/>
            <a:chExt cx="9317266" cy="571832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66C20F9-23BB-B946-9DD0-67653DE835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086" r="6769" b="7086"/>
            <a:stretch/>
          </p:blipFill>
          <p:spPr>
            <a:xfrm>
              <a:off x="995333" y="569838"/>
              <a:ext cx="9317266" cy="571832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A5083F1-851B-654F-92B6-FA5320C5C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4343" y="3609335"/>
              <a:ext cx="1604753" cy="100127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D8CBCDC-2928-E64F-A6FC-CEBA4F89C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73903" y="2232399"/>
              <a:ext cx="1604754" cy="100127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F855A43-84F6-1F46-A0FA-64B173889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90700" y="984505"/>
              <a:ext cx="1604754" cy="100127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C3893DB-F59F-F14E-B61C-F901DF058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37683" y="4416383"/>
              <a:ext cx="1604756" cy="100127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95A1F9F-5364-CE43-A077-B0509A7A6381}"/>
              </a:ext>
            </a:extLst>
          </p:cNvPr>
          <p:cNvSpPr txBox="1"/>
          <p:nvPr/>
        </p:nvSpPr>
        <p:spPr>
          <a:xfrm>
            <a:off x="2196645" y="5323361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DCEA5-E62A-C64A-AFAF-70BC55AA79E7}"/>
              </a:ext>
            </a:extLst>
          </p:cNvPr>
          <p:cNvSpPr txBox="1"/>
          <p:nvPr/>
        </p:nvSpPr>
        <p:spPr>
          <a:xfrm>
            <a:off x="4536799" y="4812763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A9A283-6A7E-6A48-A3BC-8447B0A5D609}"/>
              </a:ext>
            </a:extLst>
          </p:cNvPr>
          <p:cNvSpPr txBox="1"/>
          <p:nvPr/>
        </p:nvSpPr>
        <p:spPr>
          <a:xfrm>
            <a:off x="6889757" y="2373540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D720E8-E334-9449-B7FE-6825441F5762}"/>
              </a:ext>
            </a:extLst>
          </p:cNvPr>
          <p:cNvSpPr txBox="1"/>
          <p:nvPr/>
        </p:nvSpPr>
        <p:spPr>
          <a:xfrm>
            <a:off x="9222214" y="1270098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1.56</a:t>
            </a:r>
          </a:p>
        </p:txBody>
      </p:sp>
    </p:spTree>
    <p:extLst>
      <p:ext uri="{BB962C8B-B14F-4D97-AF65-F5344CB8AC3E}">
        <p14:creationId xmlns:p14="http://schemas.microsoft.com/office/powerpoint/2010/main" val="295284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FB10C0-356F-3648-818B-EC9B129209A9}"/>
              </a:ext>
            </a:extLst>
          </p:cNvPr>
          <p:cNvSpPr txBox="1"/>
          <p:nvPr/>
        </p:nvSpPr>
        <p:spPr>
          <a:xfrm>
            <a:off x="626447" y="307203"/>
            <a:ext cx="1133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Freeze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48AAB5A-A283-264B-A414-F56B8DEDA011}"/>
              </a:ext>
            </a:extLst>
          </p:cNvPr>
          <p:cNvGrpSpPr/>
          <p:nvPr/>
        </p:nvGrpSpPr>
        <p:grpSpPr>
          <a:xfrm>
            <a:off x="-288113" y="1683268"/>
            <a:ext cx="12768226" cy="4359554"/>
            <a:chOff x="269650" y="1665684"/>
            <a:chExt cx="12768226" cy="435955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834BC77-2853-3347-9631-5C76F1EE2B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14" r="5995" b="5721"/>
            <a:stretch/>
          </p:blipFill>
          <p:spPr>
            <a:xfrm>
              <a:off x="269650" y="1665684"/>
              <a:ext cx="6540751" cy="414065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A5083F1-851B-654F-92B6-FA5320C5C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3109" y="3542578"/>
              <a:ext cx="1152595" cy="71915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D8CBCDC-2928-E64F-A6FC-CEBA4F89C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66745" y="2770669"/>
              <a:ext cx="1152595" cy="71915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F855A43-84F6-1F46-A0FA-64B173889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0608" y="2129551"/>
              <a:ext cx="1152595" cy="71915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C745FCE-C29E-9F4F-9DC5-15B0FF4FA6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9615" r="6553"/>
            <a:stretch/>
          </p:blipFill>
          <p:spPr>
            <a:xfrm>
              <a:off x="6616435" y="1884582"/>
              <a:ext cx="6421441" cy="4140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752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2C6448-FD75-2140-8FF3-D0230563EA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39" r="7313" b="5438"/>
          <a:stretch/>
        </p:blipFill>
        <p:spPr>
          <a:xfrm>
            <a:off x="1206285" y="676535"/>
            <a:ext cx="9549539" cy="5956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1E5D95-D83A-7945-B072-8352CEA93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190" y="4057800"/>
            <a:ext cx="1604753" cy="1001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A62977-1562-CE4A-8411-2B355F9EF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9019" y="1026446"/>
            <a:ext cx="1604754" cy="10012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59BF3B-D39D-6D40-8BC5-983A4FE2820B}"/>
              </a:ext>
            </a:extLst>
          </p:cNvPr>
          <p:cNvSpPr txBox="1"/>
          <p:nvPr/>
        </p:nvSpPr>
        <p:spPr>
          <a:xfrm>
            <a:off x="626447" y="307203"/>
            <a:ext cx="1699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Relaxation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15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0730BF5-4D07-BE42-96C5-B4CB03C441BC}"/>
              </a:ext>
            </a:extLst>
          </p:cNvPr>
          <p:cNvSpPr txBox="1"/>
          <p:nvPr/>
        </p:nvSpPr>
        <p:spPr>
          <a:xfrm>
            <a:off x="1628675" y="4139172"/>
            <a:ext cx="228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Ag(111).   [eV]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E086CC-7F49-3E48-BCBD-BDBD8799894B}"/>
              </a:ext>
            </a:extLst>
          </p:cNvPr>
          <p:cNvSpPr txBox="1"/>
          <p:nvPr/>
        </p:nvSpPr>
        <p:spPr>
          <a:xfrm>
            <a:off x="1628675" y="851754"/>
            <a:ext cx="228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Cu(111).   [eV]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752EB9-5B55-EB41-9332-3F2E4E547599}"/>
              </a:ext>
            </a:extLst>
          </p:cNvPr>
          <p:cNvSpPr txBox="1"/>
          <p:nvPr/>
        </p:nvSpPr>
        <p:spPr>
          <a:xfrm>
            <a:off x="8221977" y="2787559"/>
            <a:ext cx="228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Au</a:t>
            </a:r>
            <a:r>
              <a:rPr lang="en-US" dirty="0"/>
              <a:t>(111).   [eV]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EEC060B-4D12-A847-893A-4C8EAC41E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449255"/>
              </p:ext>
            </p:extLst>
          </p:nvPr>
        </p:nvGraphicFramePr>
        <p:xfrm>
          <a:off x="1215190" y="1527561"/>
          <a:ext cx="3505199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429">
                  <a:extLst>
                    <a:ext uri="{9D8B030D-6E8A-4147-A177-3AD203B41FA5}">
                      <a16:colId xmlns:a16="http://schemas.microsoft.com/office/drawing/2014/main" val="3492551662"/>
                    </a:ext>
                  </a:extLst>
                </a:gridCol>
                <a:gridCol w="1025912">
                  <a:extLst>
                    <a:ext uri="{9D8B030D-6E8A-4147-A177-3AD203B41FA5}">
                      <a16:colId xmlns:a16="http://schemas.microsoft.com/office/drawing/2014/main" val="309157784"/>
                    </a:ext>
                  </a:extLst>
                </a:gridCol>
                <a:gridCol w="826429">
                  <a:extLst>
                    <a:ext uri="{9D8B030D-6E8A-4147-A177-3AD203B41FA5}">
                      <a16:colId xmlns:a16="http://schemas.microsoft.com/office/drawing/2014/main" val="2050425253"/>
                    </a:ext>
                  </a:extLst>
                </a:gridCol>
                <a:gridCol w="826429">
                  <a:extLst>
                    <a:ext uri="{9D8B030D-6E8A-4147-A177-3AD203B41FA5}">
                      <a16:colId xmlns:a16="http://schemas.microsoft.com/office/drawing/2014/main" val="642828055"/>
                    </a:ext>
                  </a:extLst>
                </a:gridCol>
              </a:tblGrid>
              <a:tr h="2032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</a:rPr>
                        <a:t>Stage 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-1.45E+02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8935679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-6.95E+01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926523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-1.30E-01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6015505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Intreac_Energy1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-6.15E+00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6.15E+00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4440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CMC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-8.87E+02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835057"/>
                  </a:ext>
                </a:extLst>
              </a:tr>
              <a:tr h="2032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</a:rPr>
                        <a:t>Stage2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EEE2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-1.39E+02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-3.41E-01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8972914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EEE3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-7.41E+02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592850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Intreac_Energy2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-6.00E+00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6.00E+00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54438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1.50E-01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18678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14D099B-AB18-3A46-A828-8BA82502D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831566"/>
              </p:ext>
            </p:extLst>
          </p:nvPr>
        </p:nvGraphicFramePr>
        <p:xfrm>
          <a:off x="1215190" y="4776537"/>
          <a:ext cx="35306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705">
                  <a:extLst>
                    <a:ext uri="{9D8B030D-6E8A-4147-A177-3AD203B41FA5}">
                      <a16:colId xmlns:a16="http://schemas.microsoft.com/office/drawing/2014/main" val="398810342"/>
                    </a:ext>
                  </a:extLst>
                </a:gridCol>
                <a:gridCol w="1053485">
                  <a:extLst>
                    <a:ext uri="{9D8B030D-6E8A-4147-A177-3AD203B41FA5}">
                      <a16:colId xmlns:a16="http://schemas.microsoft.com/office/drawing/2014/main" val="2235061614"/>
                    </a:ext>
                  </a:extLst>
                </a:gridCol>
                <a:gridCol w="825705">
                  <a:extLst>
                    <a:ext uri="{9D8B030D-6E8A-4147-A177-3AD203B41FA5}">
                      <a16:colId xmlns:a16="http://schemas.microsoft.com/office/drawing/2014/main" val="2486883472"/>
                    </a:ext>
                  </a:extLst>
                </a:gridCol>
                <a:gridCol w="825705">
                  <a:extLst>
                    <a:ext uri="{9D8B030D-6E8A-4147-A177-3AD203B41FA5}">
                      <a16:colId xmlns:a16="http://schemas.microsoft.com/office/drawing/2014/main" val="4063694514"/>
                    </a:ext>
                  </a:extLst>
                </a:gridCol>
              </a:tblGrid>
              <a:tr h="2032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</a:rPr>
                        <a:t>Stage 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-1.44E+02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2962759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-6.96E+01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1164805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-1.49E-01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8014245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Intreac_Energy1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-4.69E+00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4.69E+00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70217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CMC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-7.04E+02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5961538"/>
                  </a:ext>
                </a:extLst>
              </a:tr>
              <a:tr h="2032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</a:rPr>
                        <a:t>Stage2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EEE2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-1.39E+02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1.43E-01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9788599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EEE3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-5.60E+02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8964723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Intreac_Energy2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-5.32E+00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5.32E+00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20192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-6.27E-01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977323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D6BF49-53DF-0F4F-BBDA-FE0487F66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36579"/>
              </p:ext>
            </p:extLst>
          </p:nvPr>
        </p:nvGraphicFramePr>
        <p:xfrm>
          <a:off x="7186729" y="3604060"/>
          <a:ext cx="3632201" cy="2172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677">
                  <a:extLst>
                    <a:ext uri="{9D8B030D-6E8A-4147-A177-3AD203B41FA5}">
                      <a16:colId xmlns:a16="http://schemas.microsoft.com/office/drawing/2014/main" val="2188905711"/>
                    </a:ext>
                  </a:extLst>
                </a:gridCol>
                <a:gridCol w="826508">
                  <a:extLst>
                    <a:ext uri="{9D8B030D-6E8A-4147-A177-3AD203B41FA5}">
                      <a16:colId xmlns:a16="http://schemas.microsoft.com/office/drawing/2014/main" val="246562506"/>
                    </a:ext>
                  </a:extLst>
                </a:gridCol>
                <a:gridCol w="826508">
                  <a:extLst>
                    <a:ext uri="{9D8B030D-6E8A-4147-A177-3AD203B41FA5}">
                      <a16:colId xmlns:a16="http://schemas.microsoft.com/office/drawing/2014/main" val="3695848513"/>
                    </a:ext>
                  </a:extLst>
                </a:gridCol>
                <a:gridCol w="826508">
                  <a:extLst>
                    <a:ext uri="{9D8B030D-6E8A-4147-A177-3AD203B41FA5}">
                      <a16:colId xmlns:a16="http://schemas.microsoft.com/office/drawing/2014/main" val="129137362"/>
                    </a:ext>
                  </a:extLst>
                </a:gridCol>
              </a:tblGrid>
              <a:tr h="2032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</a:rPr>
                        <a:t>Stage 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-1.45E+02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2111120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-6.95E+01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3229933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-1.31E-01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5079489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Intreac_Energy1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-6.03E+00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6.03E+00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95045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CMC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-8.32E+02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8500956"/>
                  </a:ext>
                </a:extLst>
              </a:tr>
              <a:tr h="2032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</a:rPr>
                        <a:t>Stage2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EEE2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-1.40E+02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-8.32E-01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9317958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EEE3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-6.87E+02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8391348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Intreac_Energy2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-4.89E+00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4.89E+00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40705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1.13E+00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3150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300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134C-0EFD-6D42-84FD-8701C26C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74ED1C-1C2E-EF4D-8322-AABB3F4B70C2}"/>
              </a:ext>
            </a:extLst>
          </p:cNvPr>
          <p:cNvSpPr txBox="1"/>
          <p:nvPr/>
        </p:nvSpPr>
        <p:spPr>
          <a:xfrm>
            <a:off x="1628675" y="4139172"/>
            <a:ext cx="228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Ag(111).   [eV]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83048D-4C27-C842-912F-4CE49D178FFC}"/>
              </a:ext>
            </a:extLst>
          </p:cNvPr>
          <p:cNvSpPr txBox="1"/>
          <p:nvPr/>
        </p:nvSpPr>
        <p:spPr>
          <a:xfrm>
            <a:off x="1628675" y="1321356"/>
            <a:ext cx="228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Cu(111).   [eV]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B8D60B-C70B-A240-AC5E-C8BF944B685B}"/>
              </a:ext>
            </a:extLst>
          </p:cNvPr>
          <p:cNvSpPr txBox="1"/>
          <p:nvPr/>
        </p:nvSpPr>
        <p:spPr>
          <a:xfrm>
            <a:off x="8130537" y="3244334"/>
            <a:ext cx="228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Au(111).   [eV]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F872BDB-04E7-F74D-A54B-AB7712D66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945206"/>
              </p:ext>
            </p:extLst>
          </p:nvPr>
        </p:nvGraphicFramePr>
        <p:xfrm>
          <a:off x="1017954" y="2000530"/>
          <a:ext cx="3505199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429">
                  <a:extLst>
                    <a:ext uri="{9D8B030D-6E8A-4147-A177-3AD203B41FA5}">
                      <a16:colId xmlns:a16="http://schemas.microsoft.com/office/drawing/2014/main" val="3276976300"/>
                    </a:ext>
                  </a:extLst>
                </a:gridCol>
                <a:gridCol w="1025912">
                  <a:extLst>
                    <a:ext uri="{9D8B030D-6E8A-4147-A177-3AD203B41FA5}">
                      <a16:colId xmlns:a16="http://schemas.microsoft.com/office/drawing/2014/main" val="656146155"/>
                    </a:ext>
                  </a:extLst>
                </a:gridCol>
                <a:gridCol w="826429">
                  <a:extLst>
                    <a:ext uri="{9D8B030D-6E8A-4147-A177-3AD203B41FA5}">
                      <a16:colId xmlns:a16="http://schemas.microsoft.com/office/drawing/2014/main" val="1072163862"/>
                    </a:ext>
                  </a:extLst>
                </a:gridCol>
                <a:gridCol w="826429">
                  <a:extLst>
                    <a:ext uri="{9D8B030D-6E8A-4147-A177-3AD203B41FA5}">
                      <a16:colId xmlns:a16="http://schemas.microsoft.com/office/drawing/2014/main" val="3577862113"/>
                    </a:ext>
                  </a:extLst>
                </a:gridCol>
              </a:tblGrid>
              <a:tr h="2032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</a:rPr>
                        <a:t>Stage 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-1.45E+02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422686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-6.97E+01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13323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-1.30E-01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0153198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Intreac_Energy1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-5.89E+00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5.89E+00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76739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CMC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-8.87E+02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9753953"/>
                  </a:ext>
                </a:extLst>
              </a:tr>
              <a:tr h="2032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</a:rPr>
                        <a:t>Stage2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EEE2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-1.39E+02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0.00E+00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8175180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EEE3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-742.0096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2823183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Intreac_Energy2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-5.57E+00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5.57E+00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98016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3.23E-01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016544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05DAB13-EEC8-0C41-9E1B-00E54EAB5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542979"/>
              </p:ext>
            </p:extLst>
          </p:nvPr>
        </p:nvGraphicFramePr>
        <p:xfrm>
          <a:off x="992553" y="4818346"/>
          <a:ext cx="35306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705">
                  <a:extLst>
                    <a:ext uri="{9D8B030D-6E8A-4147-A177-3AD203B41FA5}">
                      <a16:colId xmlns:a16="http://schemas.microsoft.com/office/drawing/2014/main" val="815598758"/>
                    </a:ext>
                  </a:extLst>
                </a:gridCol>
                <a:gridCol w="1053485">
                  <a:extLst>
                    <a:ext uri="{9D8B030D-6E8A-4147-A177-3AD203B41FA5}">
                      <a16:colId xmlns:a16="http://schemas.microsoft.com/office/drawing/2014/main" val="3813001146"/>
                    </a:ext>
                  </a:extLst>
                </a:gridCol>
                <a:gridCol w="825705">
                  <a:extLst>
                    <a:ext uri="{9D8B030D-6E8A-4147-A177-3AD203B41FA5}">
                      <a16:colId xmlns:a16="http://schemas.microsoft.com/office/drawing/2014/main" val="1954670154"/>
                    </a:ext>
                  </a:extLst>
                </a:gridCol>
                <a:gridCol w="825705">
                  <a:extLst>
                    <a:ext uri="{9D8B030D-6E8A-4147-A177-3AD203B41FA5}">
                      <a16:colId xmlns:a16="http://schemas.microsoft.com/office/drawing/2014/main" val="1275758169"/>
                    </a:ext>
                  </a:extLst>
                </a:gridCol>
              </a:tblGrid>
              <a:tr h="2032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</a:rPr>
                        <a:t>Stage 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-1.44E+02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532316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-6.97E+01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314402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-1.49E-01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6691751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Intreac_Energy1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-4.49E+00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4.49E+00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3743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CMC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-7.04E+02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2342643"/>
                  </a:ext>
                </a:extLst>
              </a:tr>
              <a:tr h="2032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</a:rPr>
                        <a:t>Stage2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EEE2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-1.39E+02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0.00E+00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8125915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EEE3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-560.09133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0287027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Intreac_Energy2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-4.43E+00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4.43E+00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64196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6.07E-02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264052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AEA2C41-5CB8-9B44-BDC2-F0174294A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360350"/>
              </p:ext>
            </p:extLst>
          </p:nvPr>
        </p:nvGraphicFramePr>
        <p:xfrm>
          <a:off x="7135318" y="3859310"/>
          <a:ext cx="3632201" cy="2172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677">
                  <a:extLst>
                    <a:ext uri="{9D8B030D-6E8A-4147-A177-3AD203B41FA5}">
                      <a16:colId xmlns:a16="http://schemas.microsoft.com/office/drawing/2014/main" val="3366772034"/>
                    </a:ext>
                  </a:extLst>
                </a:gridCol>
                <a:gridCol w="826508">
                  <a:extLst>
                    <a:ext uri="{9D8B030D-6E8A-4147-A177-3AD203B41FA5}">
                      <a16:colId xmlns:a16="http://schemas.microsoft.com/office/drawing/2014/main" val="391732824"/>
                    </a:ext>
                  </a:extLst>
                </a:gridCol>
                <a:gridCol w="826508">
                  <a:extLst>
                    <a:ext uri="{9D8B030D-6E8A-4147-A177-3AD203B41FA5}">
                      <a16:colId xmlns:a16="http://schemas.microsoft.com/office/drawing/2014/main" val="2108914057"/>
                    </a:ext>
                  </a:extLst>
                </a:gridCol>
                <a:gridCol w="826508">
                  <a:extLst>
                    <a:ext uri="{9D8B030D-6E8A-4147-A177-3AD203B41FA5}">
                      <a16:colId xmlns:a16="http://schemas.microsoft.com/office/drawing/2014/main" val="849484462"/>
                    </a:ext>
                  </a:extLst>
                </a:gridCol>
              </a:tblGrid>
              <a:tr h="2032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</a:rPr>
                        <a:t>Stage 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-1.45E+02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0886045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-6.97E+01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4686457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-1.31E-01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5980937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Intreac_Energy1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-5.78E+00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5.78E+00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21466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CMC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-8.32E+02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450097"/>
                  </a:ext>
                </a:extLst>
              </a:tr>
              <a:tr h="2032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</a:rPr>
                        <a:t>Stage2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EEE2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-1.39E+02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0.00E+00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213177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EEE3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-6.87E+02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3416513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Intreac_Energy2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-5.48E+00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5.48E+00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2302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3.01E-01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5736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39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00787A14-A34B-1849-8499-2D3B20CFEE9D}"/>
              </a:ext>
            </a:extLst>
          </p:cNvPr>
          <p:cNvSpPr txBox="1"/>
          <p:nvPr/>
        </p:nvSpPr>
        <p:spPr>
          <a:xfrm>
            <a:off x="2895400" y="285909"/>
            <a:ext cx="58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Bromobenzene on adatom-Cu(111), existing adatom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1112CD3-6FAE-E34B-9D9F-623DE22916EE}"/>
              </a:ext>
            </a:extLst>
          </p:cNvPr>
          <p:cNvGrpSpPr/>
          <p:nvPr/>
        </p:nvGrpSpPr>
        <p:grpSpPr>
          <a:xfrm>
            <a:off x="3032744" y="1167114"/>
            <a:ext cx="5042690" cy="4949439"/>
            <a:chOff x="3032744" y="1167114"/>
            <a:chExt cx="5042690" cy="494943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C50B2A2-18B0-1146-B242-65D04341BE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456" r="15770"/>
            <a:stretch/>
          </p:blipFill>
          <p:spPr>
            <a:xfrm>
              <a:off x="3032744" y="1167114"/>
              <a:ext cx="5042690" cy="494943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D73C73D-7FB8-D84E-A506-0C30F4E7E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3544810" y="2069586"/>
              <a:ext cx="783770" cy="41045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2A56678-071C-4842-8E20-494552A76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975580" y="3144642"/>
              <a:ext cx="783769" cy="41045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2114454-665C-6940-8B9E-34A85AF8C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5704316" y="5134137"/>
              <a:ext cx="759548" cy="39820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60C87C2-74C3-9E40-994C-8407BF2C0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6433290" y="4379546"/>
              <a:ext cx="783770" cy="41089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9B029F9-460E-A241-982A-6BDCDB2B4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7131741" y="5384632"/>
              <a:ext cx="759548" cy="39820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1BCC358-DCCF-F348-93E6-B281BE36C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4249476" y="4415274"/>
              <a:ext cx="783768" cy="41045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8820D7D-AEEF-B845-818D-25BC1AC5A959}"/>
                </a:ext>
              </a:extLst>
            </p:cNvPr>
            <p:cNvSpPr txBox="1"/>
            <p:nvPr/>
          </p:nvSpPr>
          <p:spPr>
            <a:xfrm>
              <a:off x="3638687" y="1715794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+1.76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56E9868-A0B5-8D40-9D93-1D9D6226AE9C}"/>
                </a:ext>
              </a:extLst>
            </p:cNvPr>
            <p:cNvSpPr txBox="1"/>
            <p:nvPr/>
          </p:nvSpPr>
          <p:spPr>
            <a:xfrm>
              <a:off x="4349179" y="3672167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-2.13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3328F9-4EEF-EB4B-9954-74658ECAD354}"/>
                </a:ext>
              </a:extLst>
            </p:cNvPr>
            <p:cNvSpPr txBox="1"/>
            <p:nvPr/>
          </p:nvSpPr>
          <p:spPr>
            <a:xfrm>
              <a:off x="5075283" y="3920129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-2.62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6FD7AA-BE1B-8B46-96F5-1E0F04EEAA29}"/>
                </a:ext>
              </a:extLst>
            </p:cNvPr>
            <p:cNvSpPr txBox="1"/>
            <p:nvPr/>
          </p:nvSpPr>
          <p:spPr>
            <a:xfrm>
              <a:off x="5784403" y="4402117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-3.57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2BF8EE-B76D-B448-A735-4B080EF63A94}"/>
                </a:ext>
              </a:extLst>
            </p:cNvPr>
            <p:cNvSpPr txBox="1"/>
            <p:nvPr/>
          </p:nvSpPr>
          <p:spPr>
            <a:xfrm>
              <a:off x="6496824" y="3505478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-1.79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A4E26C-0FFD-DF46-AAC6-C84A3CA24108}"/>
                </a:ext>
              </a:extLst>
            </p:cNvPr>
            <p:cNvSpPr txBox="1"/>
            <p:nvPr/>
          </p:nvSpPr>
          <p:spPr>
            <a:xfrm>
              <a:off x="7227519" y="4637443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-4.05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0904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51648</TotalTime>
  <Words>1196</Words>
  <Application>Microsoft Macintosh PowerPoint</Application>
  <PresentationFormat>Widescreen</PresentationFormat>
  <Paragraphs>426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Relaxation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Zhenzhe Zhang</dc:creator>
  <cp:lastModifiedBy>Zhenzhe Zhang</cp:lastModifiedBy>
  <cp:revision>165</cp:revision>
  <dcterms:created xsi:type="dcterms:W3CDTF">2021-04-16T23:40:12Z</dcterms:created>
  <dcterms:modified xsi:type="dcterms:W3CDTF">2021-08-10T04:30:38Z</dcterms:modified>
</cp:coreProperties>
</file>