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319" r:id="rId4"/>
    <p:sldId id="330" r:id="rId5"/>
    <p:sldId id="324" r:id="rId6"/>
    <p:sldId id="340" r:id="rId7"/>
    <p:sldId id="289" r:id="rId8"/>
    <p:sldId id="292" r:id="rId9"/>
    <p:sldId id="341" r:id="rId10"/>
    <p:sldId id="301" r:id="rId11"/>
    <p:sldId id="312" r:id="rId12"/>
    <p:sldId id="320" r:id="rId13"/>
    <p:sldId id="303" r:id="rId14"/>
    <p:sldId id="30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16400"/>
    <a:srgbClr val="808080"/>
    <a:srgbClr val="FFC0CB"/>
    <a:srgbClr val="3CB371"/>
    <a:srgbClr val="D3D3D3"/>
    <a:srgbClr val="FF1493"/>
    <a:srgbClr val="228B21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1"/>
    <p:restoredTop sz="70927"/>
  </p:normalViewPr>
  <p:slideViewPr>
    <p:cSldViewPr snapToGrid="0" snapToObjects="1">
      <p:cViewPr>
        <p:scale>
          <a:sx n="90" d="100"/>
          <a:sy n="90" d="100"/>
        </p:scale>
        <p:origin x="-496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– </a:t>
            </a:r>
            <a:r>
              <a:rPr lang="en-US" dirty="0" err="1"/>
              <a:t>CMC_state</a:t>
            </a:r>
            <a:r>
              <a:rPr lang="en-US" dirty="0"/>
              <a:t>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Interaction1 = Ph-Metal-Ph – 2 * Ph(relaxed) – Metal * 1</a:t>
            </a:r>
          </a:p>
          <a:p>
            <a:r>
              <a:rPr lang="en-US" dirty="0"/>
              <a:t>Interaction2 = CMC(relaxed) – 2 * Ph(relaxed) – </a:t>
            </a:r>
            <a:r>
              <a:rPr lang="en-US" dirty="0" err="1"/>
              <a:t>pure_surface</a:t>
            </a:r>
            <a:r>
              <a:rPr lang="en-US" dirty="0"/>
              <a:t>(relaxed) </a:t>
            </a:r>
          </a:p>
          <a:p>
            <a:r>
              <a:rPr lang="en-US" dirty="0"/>
              <a:t>Energy = interaction1-inreaction2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1.52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0.2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18" Type="http://schemas.openxmlformats.org/officeDocument/2006/relationships/image" Target="../media/image105.emf"/><Relationship Id="rId3" Type="http://schemas.openxmlformats.org/officeDocument/2006/relationships/image" Target="../media/image100.emf"/><Relationship Id="rId21" Type="http://schemas.openxmlformats.org/officeDocument/2006/relationships/image" Target="../media/image98.emf"/><Relationship Id="rId7" Type="http://schemas.openxmlformats.org/officeDocument/2006/relationships/image" Target="../media/image84.emf"/><Relationship Id="rId12" Type="http://schemas.openxmlformats.org/officeDocument/2006/relationships/image" Target="../media/image103.emf"/><Relationship Id="rId17" Type="http://schemas.openxmlformats.org/officeDocument/2006/relationships/image" Target="../media/image94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4.emf"/><Relationship Id="rId20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102.emf"/><Relationship Id="rId19" Type="http://schemas.openxmlformats.org/officeDocument/2006/relationships/image" Target="../media/image96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Relationship Id="rId22" Type="http://schemas.openxmlformats.org/officeDocument/2006/relationships/image" Target="../media/image9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18" Type="http://schemas.openxmlformats.org/officeDocument/2006/relationships/image" Target="../media/image111.emf"/><Relationship Id="rId3" Type="http://schemas.openxmlformats.org/officeDocument/2006/relationships/image" Target="../media/image106.emf"/><Relationship Id="rId21" Type="http://schemas.openxmlformats.org/officeDocument/2006/relationships/image" Target="../media/image98.emf"/><Relationship Id="rId7" Type="http://schemas.openxmlformats.org/officeDocument/2006/relationships/image" Target="../media/image84.emf"/><Relationship Id="rId12" Type="http://schemas.openxmlformats.org/officeDocument/2006/relationships/image" Target="../media/image109.emf"/><Relationship Id="rId17" Type="http://schemas.openxmlformats.org/officeDocument/2006/relationships/image" Target="../media/image94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0.emf"/><Relationship Id="rId20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108.emf"/><Relationship Id="rId19" Type="http://schemas.openxmlformats.org/officeDocument/2006/relationships/image" Target="../media/image96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Relationship Id="rId22" Type="http://schemas.openxmlformats.org/officeDocument/2006/relationships/image" Target="../media/image9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13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14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2.emf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1.emf"/><Relationship Id="rId26" Type="http://schemas.openxmlformats.org/officeDocument/2006/relationships/image" Target="../media/image77.emf"/><Relationship Id="rId3" Type="http://schemas.openxmlformats.org/officeDocument/2006/relationships/image" Target="../media/image58.emf"/><Relationship Id="rId21" Type="http://schemas.openxmlformats.org/officeDocument/2006/relationships/image" Target="../media/image74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22.emf"/><Relationship Id="rId25" Type="http://schemas.openxmlformats.org/officeDocument/2006/relationships/image" Target="../media/image76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75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24.emf"/><Relationship Id="rId28" Type="http://schemas.openxmlformats.org/officeDocument/2006/relationships/image" Target="../media/image79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23.emf"/><Relationship Id="rId27" Type="http://schemas.openxmlformats.org/officeDocument/2006/relationships/image" Target="../media/image7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18" Type="http://schemas.openxmlformats.org/officeDocument/2006/relationships/image" Target="../media/image95.emf"/><Relationship Id="rId3" Type="http://schemas.openxmlformats.org/officeDocument/2006/relationships/image" Target="../media/image80.emf"/><Relationship Id="rId21" Type="http://schemas.openxmlformats.org/officeDocument/2006/relationships/image" Target="../media/image98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3.emf"/><Relationship Id="rId20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emf"/><Relationship Id="rId19" Type="http://schemas.openxmlformats.org/officeDocument/2006/relationships/image" Target="../media/image96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Relationship Id="rId22" Type="http://schemas.openxmlformats.org/officeDocument/2006/relationships/image" Target="../media/image9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97294-9478-2648-B42F-89711A22C472}"/>
              </a:ext>
            </a:extLst>
          </p:cNvPr>
          <p:cNvGrpSpPr/>
          <p:nvPr/>
        </p:nvGrpSpPr>
        <p:grpSpPr>
          <a:xfrm>
            <a:off x="214085" y="541302"/>
            <a:ext cx="10653536" cy="6034009"/>
            <a:chOff x="214085" y="541302"/>
            <a:chExt cx="10653536" cy="60340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41E70-8D31-1043-B4C3-7FD441F4D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584" b="21777"/>
            <a:stretch/>
          </p:blipFill>
          <p:spPr>
            <a:xfrm>
              <a:off x="214085" y="541302"/>
              <a:ext cx="10653536" cy="603400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7658BC-445D-6342-8B7D-FB4FADD3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202230" y="235904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2DC990-68FE-1E4D-8B56-654FC8E2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931753" y="407006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F1C1BC-281E-194D-800C-D1F35BE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596670" y="3371123"/>
              <a:ext cx="721360" cy="4490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A7EF7F-50AB-8C49-B3F4-CEC1AE208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303266" y="393045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BE4FD7-04B4-AF47-9531-B1697755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3980381" y="46032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E09D55-9CCF-A54A-929A-D2408076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652739" y="528973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6374D2-88F3-D544-BB44-63B55A81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374998" y="4299753"/>
              <a:ext cx="721360" cy="4490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3D502D-E565-A547-8536-7C47F923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164916" y="330043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FFBDDDF-F40E-F944-A19E-BE0BFD2F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6844544" y="2389743"/>
              <a:ext cx="721360" cy="4490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647D6A-71B9-9348-9080-7B9C3ED8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422678" y="37936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EC4AE6-0A14-2D45-8A51-3A8ACE3E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213635" y="409407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732428-969F-BB4E-AB2B-BC1E236A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828451" y="3257973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12C700-7E89-7743-97E2-F26F4976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122183" y="1199588"/>
              <a:ext cx="721360" cy="449071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27FBD32-7316-2143-94B0-DE6397ED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8921293" y="1434395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7C3B2C-9EB7-2047-8A63-EC54853E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374998" y="2975397"/>
              <a:ext cx="721360" cy="4490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B306D3-2604-394C-810D-A0F65776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7490804" y="590454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536401-F5D8-5A46-A333-E005266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8978970" y="53065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15C29F6-7739-B241-A11C-B9BD95A72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701947" y="135466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C396691-1F16-8D4D-B0F5-5324E4F0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701947" y="32645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7C8E2-FC59-014B-B004-B9E8F1E137CD}"/>
                </a:ext>
              </a:extLst>
            </p:cNvPr>
            <p:cNvSpPr txBox="1"/>
            <p:nvPr/>
          </p:nvSpPr>
          <p:spPr>
            <a:xfrm>
              <a:off x="1202230" y="2997821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125E10-9913-4A4D-B6D3-B119E4BA63DD}"/>
                </a:ext>
              </a:extLst>
            </p:cNvPr>
            <p:cNvSpPr txBox="1"/>
            <p:nvPr/>
          </p:nvSpPr>
          <p:spPr>
            <a:xfrm>
              <a:off x="1899345" y="353110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-0.92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D48075-CBD0-B241-BAF6-08ACCE10C383}"/>
                </a:ext>
              </a:extLst>
            </p:cNvPr>
            <p:cNvSpPr txBox="1"/>
            <p:nvPr/>
          </p:nvSpPr>
          <p:spPr>
            <a:xfrm>
              <a:off x="2603907" y="284178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+0.28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C25B0D-D4F1-6448-93D9-8526777EA29F}"/>
                </a:ext>
              </a:extLst>
            </p:cNvPr>
            <p:cNvSpPr txBox="1"/>
            <p:nvPr/>
          </p:nvSpPr>
          <p:spPr>
            <a:xfrm>
              <a:off x="3316940" y="350469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315A77-81AD-E04F-B822-9D50CDAA68AD}"/>
                </a:ext>
              </a:extLst>
            </p:cNvPr>
            <p:cNvSpPr txBox="1"/>
            <p:nvPr/>
          </p:nvSpPr>
          <p:spPr>
            <a:xfrm>
              <a:off x="4032835" y="401133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-1.76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F8ABF8-6404-F84C-9A9B-D809631CB30A}"/>
                </a:ext>
              </a:extLst>
            </p:cNvPr>
            <p:cNvSpPr txBox="1"/>
            <p:nvPr/>
          </p:nvSpPr>
          <p:spPr>
            <a:xfrm>
              <a:off x="4742227" y="416683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AD6547-207F-9D4F-893E-6615D78365EE}"/>
                </a:ext>
              </a:extLst>
            </p:cNvPr>
            <p:cNvSpPr txBox="1"/>
            <p:nvPr/>
          </p:nvSpPr>
          <p:spPr>
            <a:xfrm>
              <a:off x="5441501" y="38028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-1.39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A81BC9-B8B3-4E48-BFF3-AD9F737517EE}"/>
                </a:ext>
              </a:extLst>
            </p:cNvPr>
            <p:cNvSpPr txBox="1"/>
            <p:nvPr/>
          </p:nvSpPr>
          <p:spPr>
            <a:xfrm>
              <a:off x="5434867" y="358553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F7B724-15A7-1144-AE20-5D88AB7D9E73}"/>
                </a:ext>
              </a:extLst>
            </p:cNvPr>
            <p:cNvSpPr txBox="1"/>
            <p:nvPr/>
          </p:nvSpPr>
          <p:spPr>
            <a:xfrm>
              <a:off x="6145796" y="375690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60D54E-A9CB-754E-BE73-CCE148B2837E}"/>
                </a:ext>
              </a:extLst>
            </p:cNvPr>
            <p:cNvSpPr txBox="1"/>
            <p:nvPr/>
          </p:nvSpPr>
          <p:spPr>
            <a:xfrm>
              <a:off x="6841295" y="28821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1AE1B8-D9F6-964D-A512-43315A7A71CF}"/>
                </a:ext>
              </a:extLst>
            </p:cNvPr>
            <p:cNvSpPr txBox="1"/>
            <p:nvPr/>
          </p:nvSpPr>
          <p:spPr>
            <a:xfrm>
              <a:off x="7553925" y="44811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-3.13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F8F18B-6683-8A43-B007-E4F08C43643D}"/>
                </a:ext>
              </a:extLst>
            </p:cNvPr>
            <p:cNvSpPr txBox="1"/>
            <p:nvPr/>
          </p:nvSpPr>
          <p:spPr>
            <a:xfrm>
              <a:off x="8258375" y="46744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-3.48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66B51C-4235-A249-9CF6-F4C50D5E17D5}"/>
                </a:ext>
              </a:extLst>
            </p:cNvPr>
            <p:cNvSpPr txBox="1"/>
            <p:nvPr/>
          </p:nvSpPr>
          <p:spPr>
            <a:xfrm>
              <a:off x="8980587" y="38945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54CB8-04D3-B348-91DB-A091F0B75B08}"/>
                </a:ext>
              </a:extLst>
            </p:cNvPr>
            <p:cNvSpPr txBox="1"/>
            <p:nvPr/>
          </p:nvSpPr>
          <p:spPr>
            <a:xfrm>
              <a:off x="9681504" y="188342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0F08DC3-95BF-994C-942E-0F89A656AD51}"/>
                </a:ext>
              </a:extLst>
            </p:cNvPr>
            <p:cNvSpPr txBox="1"/>
            <p:nvPr/>
          </p:nvSpPr>
          <p:spPr>
            <a:xfrm>
              <a:off x="8968812" y="19225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B8FCF3-4710-9A47-B1A3-19CD3414027D}"/>
                </a:ext>
              </a:extLst>
            </p:cNvPr>
            <p:cNvSpPr txBox="1"/>
            <p:nvPr/>
          </p:nvSpPr>
          <p:spPr>
            <a:xfrm>
              <a:off x="6145795" y="180475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27723C-DBE3-F945-9A47-510582E6ED78}"/>
                </a:ext>
              </a:extLst>
            </p:cNvPr>
            <p:cNvSpPr txBox="1"/>
            <p:nvPr/>
          </p:nvSpPr>
          <p:spPr>
            <a:xfrm>
              <a:off x="8262726" y="57506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-4.78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88F24C-081E-3D40-86DC-BBA20EDABB24}"/>
                </a:ext>
              </a:extLst>
            </p:cNvPr>
            <p:cNvSpPr txBox="1"/>
            <p:nvPr/>
          </p:nvSpPr>
          <p:spPr>
            <a:xfrm>
              <a:off x="8978970" y="497438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-3.43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ABAA32-1D3D-C34E-BCB9-0310032B6A47}"/>
                </a:ext>
              </a:extLst>
            </p:cNvPr>
            <p:cNvSpPr txBox="1"/>
            <p:nvPr/>
          </p:nvSpPr>
          <p:spPr>
            <a:xfrm>
              <a:off x="9685309" y="296378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BE0FB2-5715-0F4D-BB79-C793A059D674}"/>
              </a:ext>
            </a:extLst>
          </p:cNvPr>
          <p:cNvGrpSpPr/>
          <p:nvPr/>
        </p:nvGrpSpPr>
        <p:grpSpPr>
          <a:xfrm>
            <a:off x="592703" y="487522"/>
            <a:ext cx="10602273" cy="6224229"/>
            <a:chOff x="592703" y="487522"/>
            <a:chExt cx="10602273" cy="62242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4987DD-34D6-7A46-80C1-D7B5D1BC0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647" b="20647"/>
            <a:stretch/>
          </p:blipFill>
          <p:spPr>
            <a:xfrm>
              <a:off x="592703" y="487522"/>
              <a:ext cx="10602273" cy="6224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5EC557-E945-4C44-96BE-31309869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08394" y="240836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FFCAF7D-79AE-5241-B3FB-887974FB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81302" y="421136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5DC03A-4180-874A-9F55-A9A7E05F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6121" y="3079454"/>
              <a:ext cx="721360" cy="4490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7F82634-4FFF-304F-AD24-3AB3D5F8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76982" y="361768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F1BFA7B-81ED-664E-AF1B-7890FD44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413720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677022-48D4-654E-8990-8660EB85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096452" y="467001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43C733-3EC4-864E-B6FA-DD2A49A8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649328" y="2348387"/>
              <a:ext cx="721360" cy="4490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D98E3E-398D-864F-90DC-15E80E75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433522" y="2609846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B2F2C8-F140-B648-A014-CF2DD4EB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05607" y="2183830"/>
              <a:ext cx="721360" cy="4490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454B0E-346E-EC49-9566-4A54BA5D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872958" y="351474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CBF24A-26DB-7E43-9757-BD4A7ED1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564514" y="296464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DA2599-4DB0-154D-9FF9-DE9B7867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49441" y="243486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7FE9954-9C88-9644-AA14-FAFC49DA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492173" y="1139292"/>
              <a:ext cx="721360" cy="449071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8C8DA0-343F-8A4B-B423-DEFD2AC0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249441" y="1372303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B221D17-3DB4-B74F-990C-15EDA3BD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749608" y="3997901"/>
              <a:ext cx="721360" cy="4490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520691-DD74-7E4E-A921-A41F77FF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570945" y="555743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DF65AE-0E80-8C44-B45D-4E1286EC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280847" y="453917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92D6B55-D3BE-954C-B826-7910FEF7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036381" y="12761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AD3A679-8044-F144-84EB-6174C94C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036381" y="336502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307C3C-EAD6-B141-95AE-47D23C7FCA46}"/>
                </a:ext>
              </a:extLst>
            </p:cNvPr>
            <p:cNvSpPr txBox="1"/>
            <p:nvPr/>
          </p:nvSpPr>
          <p:spPr>
            <a:xfrm>
              <a:off x="1595404" y="303559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55119C-5C4F-714A-B141-EF38568EADC9}"/>
                </a:ext>
              </a:extLst>
            </p:cNvPr>
            <p:cNvSpPr txBox="1"/>
            <p:nvPr/>
          </p:nvSpPr>
          <p:spPr>
            <a:xfrm>
              <a:off x="2287509" y="3633355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-1.06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1498F3-0E5D-7349-AA47-DAC06778B66E}"/>
                </a:ext>
              </a:extLst>
            </p:cNvPr>
            <p:cNvSpPr txBox="1"/>
            <p:nvPr/>
          </p:nvSpPr>
          <p:spPr>
            <a:xfrm>
              <a:off x="2992458" y="27979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+0.40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DB0AB-40D7-6644-B86A-96709CC3B1BE}"/>
                </a:ext>
              </a:extLst>
            </p:cNvPr>
            <p:cNvSpPr txBox="1"/>
            <p:nvPr/>
          </p:nvSpPr>
          <p:spPr>
            <a:xfrm>
              <a:off x="3701580" y="32432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-0.37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EFEA49-54F9-B64D-91AD-4F97A9DC9F46}"/>
                </a:ext>
              </a:extLst>
            </p:cNvPr>
            <p:cNvSpPr txBox="1"/>
            <p:nvPr/>
          </p:nvSpPr>
          <p:spPr>
            <a:xfrm>
              <a:off x="4399043" y="34504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0B2A2C-96C8-F949-BDD2-40D0FA023900}"/>
                </a:ext>
              </a:extLst>
            </p:cNvPr>
            <p:cNvSpPr txBox="1"/>
            <p:nvPr/>
          </p:nvSpPr>
          <p:spPr>
            <a:xfrm>
              <a:off x="5094084" y="352649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1B20BE-7E32-9544-86D4-DCFD951CAE26}"/>
                </a:ext>
              </a:extLst>
            </p:cNvPr>
            <p:cNvSpPr txBox="1"/>
            <p:nvPr/>
          </p:nvSpPr>
          <p:spPr>
            <a:xfrm>
              <a:off x="5790164" y="344757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5C65E8-4662-D547-8269-CBDCDB4F3D22}"/>
                </a:ext>
              </a:extLst>
            </p:cNvPr>
            <p:cNvSpPr txBox="1"/>
            <p:nvPr/>
          </p:nvSpPr>
          <p:spPr>
            <a:xfrm>
              <a:off x="5794484" y="301221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52B55C-872D-1244-B540-093D88109651}"/>
                </a:ext>
              </a:extLst>
            </p:cNvPr>
            <p:cNvSpPr txBox="1"/>
            <p:nvPr/>
          </p:nvSpPr>
          <p:spPr>
            <a:xfrm>
              <a:off x="6503748" y="30171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C3EE0-2346-5242-A34B-CF6567CE7C9B}"/>
                </a:ext>
              </a:extLst>
            </p:cNvPr>
            <p:cNvSpPr txBox="1"/>
            <p:nvPr/>
          </p:nvSpPr>
          <p:spPr>
            <a:xfrm>
              <a:off x="7201472" y="29010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B35015-75B4-4948-91EC-650628332FED}"/>
                </a:ext>
              </a:extLst>
            </p:cNvPr>
            <p:cNvSpPr txBox="1"/>
            <p:nvPr/>
          </p:nvSpPr>
          <p:spPr>
            <a:xfrm>
              <a:off x="7911062" y="396480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B4B857-534B-D24D-90A2-63CA1830F465}"/>
                </a:ext>
              </a:extLst>
            </p:cNvPr>
            <p:cNvSpPr txBox="1"/>
            <p:nvPr/>
          </p:nvSpPr>
          <p:spPr>
            <a:xfrm>
              <a:off x="8602957" y="387969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666F70-108A-984C-8AC9-8305ECEE6950}"/>
                </a:ext>
              </a:extLst>
            </p:cNvPr>
            <p:cNvSpPr txBox="1"/>
            <p:nvPr/>
          </p:nvSpPr>
          <p:spPr>
            <a:xfrm>
              <a:off x="9312228" y="29887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-0.47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2255B-A86A-6B4A-ACB3-44AA1C1B9CB0}"/>
                </a:ext>
              </a:extLst>
            </p:cNvPr>
            <p:cNvSpPr txBox="1"/>
            <p:nvPr/>
          </p:nvSpPr>
          <p:spPr>
            <a:xfrm>
              <a:off x="9996462" y="178528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7EEB45-00DA-6946-B83B-B2B47C4794A8}"/>
                </a:ext>
              </a:extLst>
            </p:cNvPr>
            <p:cNvSpPr txBox="1"/>
            <p:nvPr/>
          </p:nvSpPr>
          <p:spPr>
            <a:xfrm>
              <a:off x="9299124" y="18232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64A8B4-6F01-414D-9ABA-16311EE984A7}"/>
                </a:ext>
              </a:extLst>
            </p:cNvPr>
            <p:cNvSpPr txBox="1"/>
            <p:nvPr/>
          </p:nvSpPr>
          <p:spPr>
            <a:xfrm>
              <a:off x="6492173" y="17281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643D7-9693-6E49-BFD5-8014FBAC58E7}"/>
                </a:ext>
              </a:extLst>
            </p:cNvPr>
            <p:cNvSpPr txBox="1"/>
            <p:nvPr/>
          </p:nvSpPr>
          <p:spPr>
            <a:xfrm>
              <a:off x="8596526" y="507549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-3.59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E3DBD8-148C-FC4E-8B16-EC3677AFAF48}"/>
                </a:ext>
              </a:extLst>
            </p:cNvPr>
            <p:cNvSpPr txBox="1"/>
            <p:nvPr/>
          </p:nvSpPr>
          <p:spPr>
            <a:xfrm>
              <a:off x="9319944" y="418814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D29115-A850-404D-93E6-812477541CF0}"/>
                </a:ext>
              </a:extLst>
            </p:cNvPr>
            <p:cNvSpPr txBox="1"/>
            <p:nvPr/>
          </p:nvSpPr>
          <p:spPr>
            <a:xfrm>
              <a:off x="10013954" y="299815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B10C0-356F-3648-818B-EC9B129209A9}"/>
              </a:ext>
            </a:extLst>
          </p:cNvPr>
          <p:cNvSpPr txBox="1"/>
          <p:nvPr/>
        </p:nvSpPr>
        <p:spPr>
          <a:xfrm>
            <a:off x="626447" y="307203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Freeze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628E2-A27C-244B-9892-E7AC6A875393}"/>
              </a:ext>
            </a:extLst>
          </p:cNvPr>
          <p:cNvGrpSpPr/>
          <p:nvPr/>
        </p:nvGrpSpPr>
        <p:grpSpPr>
          <a:xfrm>
            <a:off x="607833" y="1330415"/>
            <a:ext cx="10608198" cy="3888745"/>
            <a:chOff x="607833" y="1330415"/>
            <a:chExt cx="10608198" cy="388874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1A8BB7-D87D-3145-98FA-6F7D9FE99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3" t="3985" r="5842"/>
            <a:stretch/>
          </p:blipFill>
          <p:spPr>
            <a:xfrm>
              <a:off x="5900576" y="1499692"/>
              <a:ext cx="5315455" cy="37194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3C1265-A5F6-8D4B-99D3-7524FBD9F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85" r="8524"/>
            <a:stretch/>
          </p:blipFill>
          <p:spPr>
            <a:xfrm>
              <a:off x="607833" y="1499692"/>
              <a:ext cx="5315454" cy="37194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5128" y="3447774"/>
              <a:ext cx="1005117" cy="6271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890984" y="2726263"/>
              <a:ext cx="1005120" cy="6257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7793" y="1950004"/>
              <a:ext cx="1005119" cy="62713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19CFC1-F734-404D-BA5A-38310A0E584D}"/>
                </a:ext>
              </a:extLst>
            </p:cNvPr>
            <p:cNvSpPr txBox="1"/>
            <p:nvPr/>
          </p:nvSpPr>
          <p:spPr>
            <a:xfrm>
              <a:off x="639147" y="1330415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E11D9D-DFDB-F843-AB64-115A5784D41D}"/>
                </a:ext>
              </a:extLst>
            </p:cNvPr>
            <p:cNvSpPr txBox="1"/>
            <p:nvPr/>
          </p:nvSpPr>
          <p:spPr>
            <a:xfrm>
              <a:off x="7274863" y="4319951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183A53-F3EB-D348-B3EC-E592E047E25B}"/>
                </a:ext>
              </a:extLst>
            </p:cNvPr>
            <p:cNvSpPr txBox="1"/>
            <p:nvPr/>
          </p:nvSpPr>
          <p:spPr>
            <a:xfrm>
              <a:off x="8463304" y="2963774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0.90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793374-A9C1-B64C-8E42-6DE8C143F239}"/>
                </a:ext>
              </a:extLst>
            </p:cNvPr>
            <p:cNvSpPr txBox="1"/>
            <p:nvPr/>
          </p:nvSpPr>
          <p:spPr>
            <a:xfrm>
              <a:off x="9773672" y="2331718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1.29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DBE7EB-95A1-6445-9612-E10DA206772E}"/>
                </a:ext>
              </a:extLst>
            </p:cNvPr>
            <p:cNvSpPr txBox="1"/>
            <p:nvPr/>
          </p:nvSpPr>
          <p:spPr>
            <a:xfrm>
              <a:off x="5293409" y="3807386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37174-BD57-1B46-8F9E-C50563BF2B18}"/>
                </a:ext>
              </a:extLst>
            </p:cNvPr>
            <p:cNvSpPr txBox="1"/>
            <p:nvPr/>
          </p:nvSpPr>
          <p:spPr>
            <a:xfrm>
              <a:off x="5296171" y="3139997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DFE301-6CAE-6F4F-AA1D-D6F3648577F0}"/>
                </a:ext>
              </a:extLst>
            </p:cNvPr>
            <p:cNvSpPr txBox="1"/>
            <p:nvPr/>
          </p:nvSpPr>
          <p:spPr>
            <a:xfrm>
              <a:off x="5299160" y="2403128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164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D387D9-A5D6-484B-9816-A312F25A4FAB}"/>
                </a:ext>
              </a:extLst>
            </p:cNvPr>
            <p:cNvSpPr txBox="1"/>
            <p:nvPr/>
          </p:nvSpPr>
          <p:spPr>
            <a:xfrm>
              <a:off x="6029955" y="1336122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4C2A6-862F-9748-9168-18C783A8E5B5}"/>
              </a:ext>
            </a:extLst>
          </p:cNvPr>
          <p:cNvGrpSpPr/>
          <p:nvPr/>
        </p:nvGrpSpPr>
        <p:grpSpPr>
          <a:xfrm>
            <a:off x="1966207" y="929390"/>
            <a:ext cx="7732426" cy="5152869"/>
            <a:chOff x="1966207" y="929390"/>
            <a:chExt cx="7732426" cy="51528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3065E8-AC5A-7441-96B9-CE04DE03B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9" r="6042"/>
            <a:stretch/>
          </p:blipFill>
          <p:spPr>
            <a:xfrm>
              <a:off x="1966207" y="929390"/>
              <a:ext cx="7732426" cy="5152869"/>
            </a:xfrm>
            <a:prstGeom prst="rect">
              <a:avLst/>
            </a:prstGeom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DC1E7E5D-191E-B84F-82E4-B7DC7D694BA3}"/>
                </a:ext>
              </a:extLst>
            </p:cNvPr>
            <p:cNvSpPr txBox="1"/>
            <p:nvPr/>
          </p:nvSpPr>
          <p:spPr>
            <a:xfrm>
              <a:off x="2848687" y="1493638"/>
              <a:ext cx="3247313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Phenyl-assisted adatom extraction is difficult</a:t>
              </a: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F0FE886F-12E2-FE4B-ADE5-55D685FBF3CA}"/>
                </a:ext>
              </a:extLst>
            </p:cNvPr>
            <p:cNvSpPr txBox="1"/>
            <p:nvPr/>
          </p:nvSpPr>
          <p:spPr>
            <a:xfrm>
              <a:off x="6417899" y="3834852"/>
              <a:ext cx="2470402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C-C bond formation on adatoms is slow</a:t>
              </a: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4A0AD58-5235-A345-B577-FDCEEE4516A3}"/>
                </a:ext>
              </a:extLst>
            </p:cNvPr>
            <p:cNvSpPr txBox="1"/>
            <p:nvPr/>
          </p:nvSpPr>
          <p:spPr>
            <a:xfrm>
              <a:off x="2848687" y="4481183"/>
              <a:ext cx="2229034" cy="646331"/>
            </a:xfrm>
            <a:prstGeom prst="rect">
              <a:avLst/>
            </a:prstGeom>
          </p:spPr>
          <p:txBody>
            <a:bodyPr wrap="square" rtlCol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Efficient adatom catalysis</a:t>
              </a: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BEC594C2-B5E8-0446-BABC-12B409999AA6}"/>
                </a:ext>
              </a:extLst>
            </p:cNvPr>
            <p:cNvSpPr txBox="1"/>
            <p:nvPr/>
          </p:nvSpPr>
          <p:spPr>
            <a:xfrm rot="20700000">
              <a:off x="4844954" y="2975400"/>
              <a:ext cx="3425344" cy="369332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of thermoneutral extraction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4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6448-FD75-2140-8FF3-D0230563E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" r="7313" b="5438"/>
          <a:stretch/>
        </p:blipFill>
        <p:spPr>
          <a:xfrm>
            <a:off x="1206285" y="676535"/>
            <a:ext cx="9549539" cy="595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D95-D83A-7945-B072-8352CEA9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90" y="4057800"/>
            <a:ext cx="1604753" cy="100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62977-1562-CE4A-8411-2B355F9E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19" y="1026446"/>
            <a:ext cx="1604754" cy="100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9BF3B-D39D-6D40-8BC5-983A4FE2820B}"/>
              </a:ext>
            </a:extLst>
          </p:cNvPr>
          <p:cNvSpPr txBox="1"/>
          <p:nvPr/>
        </p:nvSpPr>
        <p:spPr>
          <a:xfrm>
            <a:off x="626447" y="307203"/>
            <a:ext cx="1699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1062AC-9988-954B-83D4-F827B05EA791}"/>
              </a:ext>
            </a:extLst>
          </p:cNvPr>
          <p:cNvGrpSpPr/>
          <p:nvPr/>
        </p:nvGrpSpPr>
        <p:grpSpPr>
          <a:xfrm>
            <a:off x="1613115" y="539081"/>
            <a:ext cx="8553773" cy="5779837"/>
            <a:chOff x="1613115" y="539081"/>
            <a:chExt cx="8553773" cy="57798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501186-D3C9-934E-8230-5B21EBC45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497" b="15932"/>
            <a:stretch/>
          </p:blipFill>
          <p:spPr>
            <a:xfrm>
              <a:off x="1613115" y="539081"/>
              <a:ext cx="8553773" cy="57798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25F8-9A0B-8F45-8126-E31A70C40917}"/>
                </a:ext>
              </a:extLst>
            </p:cNvPr>
            <p:cNvSpPr txBox="1"/>
            <p:nvPr/>
          </p:nvSpPr>
          <p:spPr>
            <a:xfrm>
              <a:off x="2690637" y="1834720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948BF-01AC-BA4A-88E4-EEFE8E0CD50C}"/>
                </a:ext>
              </a:extLst>
            </p:cNvPr>
            <p:cNvSpPr txBox="1"/>
            <p:nvPr/>
          </p:nvSpPr>
          <p:spPr>
            <a:xfrm>
              <a:off x="3913664" y="3735685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-3.89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ADE24-4157-9740-9498-BC9B62957C17}"/>
                </a:ext>
              </a:extLst>
            </p:cNvPr>
            <p:cNvSpPr txBox="1"/>
            <p:nvPr/>
          </p:nvSpPr>
          <p:spPr>
            <a:xfrm>
              <a:off x="5136691" y="397526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-4.38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DF9AD4-2964-D645-A195-444804D8C3E6}"/>
                </a:ext>
              </a:extLst>
            </p:cNvPr>
            <p:cNvSpPr txBox="1"/>
            <p:nvPr/>
          </p:nvSpPr>
          <p:spPr>
            <a:xfrm>
              <a:off x="6359718" y="4432542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-5.33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B7C84A-DA4A-1F41-A91F-08C849A6A420}"/>
                </a:ext>
              </a:extLst>
            </p:cNvPr>
            <p:cNvSpPr txBox="1"/>
            <p:nvPr/>
          </p:nvSpPr>
          <p:spPr>
            <a:xfrm>
              <a:off x="7582745" y="3572129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-3.55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D2E97-3FD1-0040-B750-CA894634705B}"/>
                </a:ext>
              </a:extLst>
            </p:cNvPr>
            <p:cNvSpPr txBox="1"/>
            <p:nvPr/>
          </p:nvSpPr>
          <p:spPr>
            <a:xfrm>
              <a:off x="8805770" y="4678117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-5.81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472BD-9EE0-D744-902F-0F75BEF28B2E}"/>
                </a:ext>
              </a:extLst>
            </p:cNvPr>
            <p:cNvSpPr txBox="1"/>
            <p:nvPr/>
          </p:nvSpPr>
          <p:spPr>
            <a:xfrm>
              <a:off x="3913266" y="2193207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-0.75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FDC035-0AC8-584E-BBAC-EE9A16815ED0}"/>
                </a:ext>
              </a:extLst>
            </p:cNvPr>
            <p:cNvSpPr txBox="1"/>
            <p:nvPr/>
          </p:nvSpPr>
          <p:spPr>
            <a:xfrm>
              <a:off x="5135895" y="2560212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-1.51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439745-FCC0-0A4B-8FC2-C7A856C21C1B}"/>
                </a:ext>
              </a:extLst>
            </p:cNvPr>
            <p:cNvSpPr txBox="1"/>
            <p:nvPr/>
          </p:nvSpPr>
          <p:spPr>
            <a:xfrm>
              <a:off x="6358524" y="284511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E2E15-9748-E44A-A5BB-54EB7A0E8668}"/>
                </a:ext>
              </a:extLst>
            </p:cNvPr>
            <p:cNvSpPr txBox="1"/>
            <p:nvPr/>
          </p:nvSpPr>
          <p:spPr>
            <a:xfrm>
              <a:off x="7581153" y="2750693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4B8279-CE9E-184B-82D5-EDB64EB5D4B1}"/>
                </a:ext>
              </a:extLst>
            </p:cNvPr>
            <p:cNvSpPr txBox="1"/>
            <p:nvPr/>
          </p:nvSpPr>
          <p:spPr>
            <a:xfrm>
              <a:off x="8805770" y="366218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5E9A7-8F05-B640-A220-DFFA8DFC5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894" y="3584317"/>
            <a:ext cx="1267968" cy="69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564C8-9D55-CB43-80C4-BCF3B1687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19" y="4289514"/>
            <a:ext cx="1267968" cy="693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AA4657-8A57-0941-8856-DE1467A2C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744" y="4763607"/>
            <a:ext cx="1267968" cy="6934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C323F6-4B85-E04C-A91F-372DE0B1A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669" y="5209986"/>
            <a:ext cx="1267968" cy="6934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81691B-16F0-7D47-B670-77FF91CA15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54594" y="4617527"/>
            <a:ext cx="1267968" cy="69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576D9-0A7F-114D-8135-21F51B3661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520" y="5324604"/>
            <a:ext cx="1267968" cy="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BA0CBD6-9440-F54C-875A-9C65AD742D1C}"/>
              </a:ext>
            </a:extLst>
          </p:cNvPr>
          <p:cNvGrpSpPr/>
          <p:nvPr/>
        </p:nvGrpSpPr>
        <p:grpSpPr>
          <a:xfrm>
            <a:off x="522728" y="-170126"/>
            <a:ext cx="11022559" cy="7298076"/>
            <a:chOff x="522728" y="-170126"/>
            <a:chExt cx="11022559" cy="72980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8046B95-80ED-C345-832C-64908B0F3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895" b="16895"/>
            <a:stretch/>
          </p:blipFill>
          <p:spPr>
            <a:xfrm>
              <a:off x="522728" y="-170126"/>
              <a:ext cx="11022559" cy="72980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E5EB49-1D7D-F04A-895D-9FA9217E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4625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F55961-6995-7F4D-8464-7295AAB2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69675" y="34289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D21A93-97C7-6E48-A2C7-4A6DB82A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93781" y="2897997"/>
              <a:ext cx="721360" cy="4490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81A3B-C8B3-9B4F-8A24-801EDBC2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733725" y="38925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822ECF-4D60-AF4F-8AD0-D65FA118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495781" y="568773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61C796-1C51-BD47-8968-E2460738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200183" y="516626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639B57-48A1-A743-9398-5A732F6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921543" y="2893577"/>
              <a:ext cx="721360" cy="4490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C5170-AA66-D44B-BBE4-BDE3211DB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627864" y="348066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B6074B-E73E-4149-AA70-3AF06A8A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441238" y="2503962"/>
              <a:ext cx="721360" cy="4490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00D1E-1ABF-3549-BF9E-3092B9806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8079754" y="37474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176B63-B6B1-454C-A6BE-6668688B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885872" y="323037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4E9EF1-628A-F143-952C-80C31E3E7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544995" y="270517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43611F-EB44-ED4E-9677-D083A778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623847" y="588654"/>
              <a:ext cx="721360" cy="449071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A596B0-9317-A743-B866-78D25352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568381" y="75871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0798EE-329C-6145-9C65-488DEEB5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921543" y="4643607"/>
              <a:ext cx="721360" cy="4490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B2AFB3-58ED-6E4F-B8DA-F0284EDE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877181" y="594169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F0A485-7B30-4741-B04C-DD9C2F62D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622981" y="500254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1D178C-26F1-474F-B80E-10564FA8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320759" y="30387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AEE5137-5657-E14A-920B-04507631A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339962" y="264721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BEF572-17BC-E14C-8A79-347D327B4B66}"/>
                </a:ext>
              </a:extLst>
            </p:cNvPr>
            <p:cNvSpPr txBox="1"/>
            <p:nvPr/>
          </p:nvSpPr>
          <p:spPr>
            <a:xfrm>
              <a:off x="1578496" y="2330983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AEB1B-AEDF-7549-9524-AA28DD231E8B}"/>
                </a:ext>
              </a:extLst>
            </p:cNvPr>
            <p:cNvSpPr txBox="1"/>
            <p:nvPr/>
          </p:nvSpPr>
          <p:spPr>
            <a:xfrm>
              <a:off x="2303483" y="2989752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CC9852-E84D-654D-B149-DCF3FEB40B99}"/>
                </a:ext>
              </a:extLst>
            </p:cNvPr>
            <p:cNvSpPr txBox="1"/>
            <p:nvPr/>
          </p:nvSpPr>
          <p:spPr>
            <a:xfrm>
              <a:off x="3026272" y="247368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8D6127-A444-D84E-A73E-96F14BCE7011}"/>
                </a:ext>
              </a:extLst>
            </p:cNvPr>
            <p:cNvSpPr txBox="1"/>
            <p:nvPr/>
          </p:nvSpPr>
          <p:spPr>
            <a:xfrm>
              <a:off x="3757726" y="34509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F9CB3-AAF1-1D4F-BEA0-43E3FDAE13D2}"/>
                </a:ext>
              </a:extLst>
            </p:cNvPr>
            <p:cNvSpPr txBox="1"/>
            <p:nvPr/>
          </p:nvSpPr>
          <p:spPr>
            <a:xfrm>
              <a:off x="4480969" y="45838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39F00-3DBF-FD4A-BE9E-487B0A8D1CE5}"/>
                </a:ext>
              </a:extLst>
            </p:cNvPr>
            <p:cNvSpPr txBox="1"/>
            <p:nvPr/>
          </p:nvSpPr>
          <p:spPr>
            <a:xfrm>
              <a:off x="5221043" y="449903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2B5412-DD4A-4545-9FC3-FBAC2C40B073}"/>
                </a:ext>
              </a:extLst>
            </p:cNvPr>
            <p:cNvSpPr txBox="1"/>
            <p:nvPr/>
          </p:nvSpPr>
          <p:spPr>
            <a:xfrm>
              <a:off x="5943759" y="42127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6F446A-7D39-5F49-8436-0A7E3D450EF7}"/>
                </a:ext>
              </a:extLst>
            </p:cNvPr>
            <p:cNvSpPr txBox="1"/>
            <p:nvPr/>
          </p:nvSpPr>
          <p:spPr>
            <a:xfrm>
              <a:off x="5957755" y="37495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2B997-4118-194A-B17E-FB13534F3FEC}"/>
                </a:ext>
              </a:extLst>
            </p:cNvPr>
            <p:cNvSpPr txBox="1"/>
            <p:nvPr/>
          </p:nvSpPr>
          <p:spPr>
            <a:xfrm>
              <a:off x="6675271" y="408179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4592C-A672-8F43-A651-532DEFE747E7}"/>
                </a:ext>
              </a:extLst>
            </p:cNvPr>
            <p:cNvSpPr txBox="1"/>
            <p:nvPr/>
          </p:nvSpPr>
          <p:spPr>
            <a:xfrm>
              <a:off x="7408994" y="303537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4E45FC-68E6-3A44-8875-D73EC7905626}"/>
                </a:ext>
              </a:extLst>
            </p:cNvPr>
            <p:cNvSpPr txBox="1"/>
            <p:nvPr/>
          </p:nvSpPr>
          <p:spPr>
            <a:xfrm>
              <a:off x="8140401" y="436121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3679CB-828D-F141-A29D-33411DF61271}"/>
                </a:ext>
              </a:extLst>
            </p:cNvPr>
            <p:cNvSpPr txBox="1"/>
            <p:nvPr/>
          </p:nvSpPr>
          <p:spPr>
            <a:xfrm>
              <a:off x="8866890" y="429761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6859ED-E3BC-324D-9E37-7882E2E21C53}"/>
                </a:ext>
              </a:extLst>
            </p:cNvPr>
            <p:cNvSpPr txBox="1"/>
            <p:nvPr/>
          </p:nvSpPr>
          <p:spPr>
            <a:xfrm>
              <a:off x="9602172" y="329946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8E4359-36DC-0347-984E-2B2E276A7F88}"/>
                </a:ext>
              </a:extLst>
            </p:cNvPr>
            <p:cNvSpPr txBox="1"/>
            <p:nvPr/>
          </p:nvSpPr>
          <p:spPr>
            <a:xfrm>
              <a:off x="10320759" y="9585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413183-3C3C-6F4E-ABD4-603C3C215173}"/>
                </a:ext>
              </a:extLst>
            </p:cNvPr>
            <p:cNvSpPr txBox="1"/>
            <p:nvPr/>
          </p:nvSpPr>
          <p:spPr>
            <a:xfrm>
              <a:off x="9597131" y="131137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EB0CAC-F461-F045-B02B-94DBB71ED868}"/>
                </a:ext>
              </a:extLst>
            </p:cNvPr>
            <p:cNvSpPr txBox="1"/>
            <p:nvPr/>
          </p:nvSpPr>
          <p:spPr>
            <a:xfrm>
              <a:off x="6683193" y="11569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5565CC-12FD-8D4B-B4A4-28FD181883ED}"/>
                </a:ext>
              </a:extLst>
            </p:cNvPr>
            <p:cNvSpPr txBox="1"/>
            <p:nvPr/>
          </p:nvSpPr>
          <p:spPr>
            <a:xfrm>
              <a:off x="8885872" y="56377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F5200F-3D18-8D43-B0E0-C38772A531EB}"/>
                </a:ext>
              </a:extLst>
            </p:cNvPr>
            <p:cNvSpPr txBox="1"/>
            <p:nvPr/>
          </p:nvSpPr>
          <p:spPr>
            <a:xfrm>
              <a:off x="9614039" y="465574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3CB277-1C1A-D74E-BDE5-EB82BDA1E47A}"/>
                </a:ext>
              </a:extLst>
            </p:cNvPr>
            <p:cNvSpPr txBox="1"/>
            <p:nvPr/>
          </p:nvSpPr>
          <p:spPr>
            <a:xfrm>
              <a:off x="10339962" y="229030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53957</TotalTime>
  <Words>567</Words>
  <Application>Microsoft Macintosh PowerPoint</Application>
  <PresentationFormat>Widescreen</PresentationFormat>
  <Paragraphs>139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195</cp:revision>
  <cp:lastPrinted>2021-08-31T02:52:24Z</cp:lastPrinted>
  <dcterms:created xsi:type="dcterms:W3CDTF">2021-04-16T23:40:12Z</dcterms:created>
  <dcterms:modified xsi:type="dcterms:W3CDTF">2021-10-18T06:24:30Z</dcterms:modified>
</cp:coreProperties>
</file>