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81" r:id="rId2"/>
    <p:sldId id="293" r:id="rId3"/>
    <p:sldId id="290" r:id="rId4"/>
    <p:sldId id="284" r:id="rId5"/>
    <p:sldId id="291" r:id="rId6"/>
    <p:sldId id="288" r:id="rId7"/>
    <p:sldId id="292" r:id="rId8"/>
    <p:sldId id="285" r:id="rId9"/>
    <p:sldId id="286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6" r:id="rId20"/>
    <p:sldId id="305" r:id="rId21"/>
    <p:sldId id="303" r:id="rId22"/>
    <p:sldId id="308" r:id="rId23"/>
    <p:sldId id="304" r:id="rId24"/>
    <p:sldId id="30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8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/>
    <p:restoredTop sz="82735"/>
  </p:normalViewPr>
  <p:slideViewPr>
    <p:cSldViewPr snapToGrid="0" snapToObjects="1">
      <p:cViewPr>
        <p:scale>
          <a:sx n="105" d="100"/>
          <a:sy n="105" d="100"/>
        </p:scale>
        <p:origin x="1104" y="704"/>
      </p:cViewPr>
      <p:guideLst/>
    </p:cSldViewPr>
  </p:slideViewPr>
  <p:notesTextViewPr>
    <p:cViewPr>
      <p:scale>
        <a:sx n="165" d="100"/>
        <a:sy n="16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3C964-1FDA-FF4D-B88A-82651D6186F1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11B34-18CC-D744-9E8C-A2A3BCB53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94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little surface icons must have the same number of atoms and the atoms must be of the same size – across all icons (see next page for better icons).</a:t>
            </a:r>
          </a:p>
          <a:p>
            <a:endParaRPr lang="en-US" dirty="0"/>
          </a:p>
          <a:p>
            <a:r>
              <a:rPr lang="en-US" dirty="0"/>
              <a:t>A better system of state labels must be developed.</a:t>
            </a:r>
          </a:p>
          <a:p>
            <a:endParaRPr lang="en-US" dirty="0"/>
          </a:p>
          <a:p>
            <a:r>
              <a:rPr lang="en-US" dirty="0"/>
              <a:t>One final touch: add energy labels for each transformation (if possible).</a:t>
            </a:r>
          </a:p>
          <a:p>
            <a:endParaRPr lang="en-US" dirty="0"/>
          </a:p>
          <a:p>
            <a:r>
              <a:rPr lang="en-US" dirty="0"/>
              <a:t>Add the second dehalogenation TS.</a:t>
            </a:r>
          </a:p>
          <a:p>
            <a:endParaRPr lang="en-US" dirty="0"/>
          </a:p>
          <a:p>
            <a:r>
              <a:rPr lang="en-US" dirty="0"/>
              <a:t>The order of events for the dehalogenation step is crucial. Which one is better: 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PHYS-1, PHYS-2, TS-1, IM2, TS-2, IM3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PHYS-1, TS-1, DEHAL1, PHYS-2, TS-2, IM3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dehalogenation adatom can be added either to the first or the second dehalogenation step. This is important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71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84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16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09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23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07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79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12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26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72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78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642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60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9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3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535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44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0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26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66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15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79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53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60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6585-7D03-C049-A98B-82732FECC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4D6C1-65F4-E64F-B44E-C9F4A2791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DF0AB-2CB2-3245-8F69-CB9865D8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44C52-9900-4748-9489-79043BBD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AD505-82C3-8F4C-B285-1B1A4EE7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5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8DF3-04A2-D442-800D-7752D108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C05CD-DD57-E54F-B8A4-86F7D1895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997D1-9B87-A24E-B840-67E97BD3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3E3C0-86AD-3C41-A5FC-234DA98C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F2294-A014-954A-A7A7-315303A1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9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0D013B-198C-A94A-8F69-B13B852C8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EF297-6715-9246-A9F1-BF5EA6279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3137D-5B54-6F4E-8F6C-1745D7D2D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482D9-FD68-6E4B-B4EB-756C0527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E6F0C-1D96-2147-B548-07A59A68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3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2847-6C5A-1D44-899B-8AAE933A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84BF2-CC8E-494C-9F0F-5DCD406CB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B7F27-D172-A545-ABE9-DC9FC149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7C1A1-5633-1048-8849-D279D021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F546B-CE50-AA4A-9780-25FEC126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7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0119-122B-C84B-AC16-CA27030E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8FF18-7FDA-5240-A538-FD3DFA4B7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5E2ED-77C2-2B44-9AC5-1F24168E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3A4D2-BD2F-5842-AF10-7A68ADB7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BB349-37B3-384E-9BA9-B8CBE5BC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5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A92E-2005-AA49-9D1E-88059E85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6C4A0-A8ED-854C-BF73-5BA8A54FE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62709-9203-9841-9AA0-1733B1301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5519C-1A5A-F247-93A4-8C4E7CE4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2FFF1-09F1-B24E-B256-8916B136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870DD-8A4F-E949-8184-A9A49B8F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1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A34E-8729-6146-8B13-26497170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77EC5-EE67-F14B-A801-E671ABE45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21072-7B4A-484A-8CFA-72AAC60DD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328FB-8DE3-3948-9999-D4D2FDD8C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250A2-A93E-974C-93BC-81C80A791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2D024-78F0-0D42-BDED-FFD638F1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3/18/21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1258FF-D96C-ED49-AB93-1AF03D33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E37A4-9B2C-074C-92BE-B9CFA0ED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1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2A88-6CE3-B848-9862-042A21D4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FE556-2780-5141-A0E8-49929385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82D7A-9687-CA4F-8DE4-728031B0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3A170-E985-1641-BE51-D43A7212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1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37EFD-919C-F64F-AD11-5F318CD9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3/18/21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D2238-A419-6C4E-9952-6D1560162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3BA9D-46AD-A044-8049-850C384A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2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6EA9-FA73-6B47-928F-011E6DE7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2D1B-29DB-B64A-90B9-7AD557868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47A51-DA99-A243-A100-4D53218B4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05851-9848-C94B-BD43-7E12EB95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E8D77-E4A2-464D-AAB5-A4671F1A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2E18D-7DE9-7D44-8199-D0AB80EE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1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856B-42CD-164E-BC94-E3FDFE56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51D60-6ACD-534D-85DE-B9CE91F6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93C6E-577E-5D43-BE39-4813732BA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F0A42-90FF-9D4D-B248-EF131A33B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39B4C-CE83-BF46-84FF-DA590720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A0AA4-0D67-6840-9FA7-A708D342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1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FF3427-6E98-0048-A609-F56F9B9D6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8F7C3-26A8-BB42-BF9F-0B5A67C70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EB6A7-BF22-FC47-B841-F127986E9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9FE3B-EC58-5549-AF65-699B5C67D369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A4C80-1F9D-AF4E-91A1-1FC993225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EAB9B-F682-F444-B77D-BF3B0EFE5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5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89CEF-616F-3340-A042-97AADA673D9B}"/>
              </a:ext>
            </a:extLst>
          </p:cNvPr>
          <p:cNvSpPr txBox="1"/>
          <p:nvPr/>
        </p:nvSpPr>
        <p:spPr>
          <a:xfrm>
            <a:off x="5009948" y="5033202"/>
            <a:ext cx="2165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/>
              <a:t>SURF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4CAFD-943D-EC4B-A2BD-9F55A6233B2B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122634-FB1F-4840-904A-BB951744C87B}"/>
              </a:ext>
            </a:extLst>
          </p:cNvPr>
          <p:cNvSpPr txBox="1"/>
          <p:nvPr/>
        </p:nvSpPr>
        <p:spPr>
          <a:xfrm>
            <a:off x="3401568" y="-9515"/>
            <a:ext cx="8653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C00000"/>
                </a:solidFill>
              </a:rPr>
              <a:t>WORK IN PROGRESS!</a:t>
            </a:r>
          </a:p>
        </p:txBody>
      </p:sp>
    </p:spTree>
    <p:extLst>
      <p:ext uri="{BB962C8B-B14F-4D97-AF65-F5344CB8AC3E}">
        <p14:creationId xmlns:p14="http://schemas.microsoft.com/office/powerpoint/2010/main" val="2208125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 rot="2160000">
            <a:off x="4097124" y="2298541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9A5F9DD-3048-3746-9B99-F9ABD64C1B3B}"/>
              </a:ext>
            </a:extLst>
          </p:cNvPr>
          <p:cNvSpPr>
            <a:spLocks noChangeAspect="1"/>
          </p:cNvSpPr>
          <p:nvPr/>
        </p:nvSpPr>
        <p:spPr>
          <a:xfrm rot="19440000">
            <a:off x="6244723" y="2298541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4953041" y="5033202"/>
            <a:ext cx="2279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/>
              <a:t>DIM‡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7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255D25-16A5-5E4E-AB8D-BDF21E5C62C1}"/>
              </a:ext>
            </a:extLst>
          </p:cNvPr>
          <p:cNvCxnSpPr>
            <a:cxnSpLocks/>
            <a:stCxn id="54" idx="2"/>
            <a:endCxn id="4" idx="6"/>
          </p:cNvCxnSpPr>
          <p:nvPr/>
        </p:nvCxnSpPr>
        <p:spPr>
          <a:xfrm flipH="1">
            <a:off x="5751289" y="3293212"/>
            <a:ext cx="668069" cy="0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D58966-9D75-A448-A0F6-BEFB13204FCE}"/>
              </a:ext>
            </a:extLst>
          </p:cNvPr>
          <p:cNvCxnSpPr>
            <a:cxnSpLocks/>
            <a:stCxn id="54" idx="2"/>
            <a:endCxn id="48" idx="7"/>
          </p:cNvCxnSpPr>
          <p:nvPr/>
        </p:nvCxnSpPr>
        <p:spPr>
          <a:xfrm flipH="1">
            <a:off x="6416226" y="3293212"/>
            <a:ext cx="3132" cy="726899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D9D192-CD3A-4A4F-8F2D-9C91D17B93AE}"/>
              </a:ext>
            </a:extLst>
          </p:cNvPr>
          <p:cNvCxnSpPr>
            <a:cxnSpLocks/>
            <a:stCxn id="4" idx="6"/>
            <a:endCxn id="48" idx="1"/>
          </p:cNvCxnSpPr>
          <p:nvPr/>
        </p:nvCxnSpPr>
        <p:spPr>
          <a:xfrm>
            <a:off x="5751289" y="3293212"/>
            <a:ext cx="18359" cy="726899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386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5183073" y="5033202"/>
            <a:ext cx="18197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/>
              <a:t>DIM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0FAA8C-0718-874D-AA73-55E4AAD9B43A}"/>
              </a:ext>
            </a:extLst>
          </p:cNvPr>
          <p:cNvSpPr>
            <a:spLocks noChangeAspect="1"/>
          </p:cNvSpPr>
          <p:nvPr/>
        </p:nvSpPr>
        <p:spPr>
          <a:xfrm>
            <a:off x="6092937" y="2517648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C560EC-0D4C-0242-BABB-CE05E917E5BE}"/>
              </a:ext>
            </a:extLst>
          </p:cNvPr>
          <p:cNvSpPr>
            <a:spLocks noChangeAspect="1"/>
          </p:cNvSpPr>
          <p:nvPr/>
        </p:nvSpPr>
        <p:spPr>
          <a:xfrm>
            <a:off x="4258012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71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4973080" y="5033202"/>
            <a:ext cx="22397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/>
              <a:t>DSRB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386130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1A989A-2D15-344A-AD32-6AD913D67CFC}"/>
              </a:ext>
            </a:extLst>
          </p:cNvPr>
          <p:cNvGrpSpPr/>
          <p:nvPr/>
        </p:nvGrpSpPr>
        <p:grpSpPr>
          <a:xfrm>
            <a:off x="3800870" y="1255776"/>
            <a:ext cx="4114800" cy="2743200"/>
            <a:chOff x="4261104" y="2057400"/>
            <a:chExt cx="4114800" cy="27432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8039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65471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C02013-2809-A44C-A3DD-666A9E468C1E}"/>
                </a:ext>
              </a:extLst>
            </p:cNvPr>
            <p:cNvCxnSpPr>
              <a:stCxn id="54" idx="2"/>
              <a:endCxn id="48" idx="7"/>
            </p:cNvCxnSpPr>
            <p:nvPr/>
          </p:nvCxnSpPr>
          <p:spPr>
            <a:xfrm flipH="1">
              <a:off x="6416226" y="36183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1EBBFE-9E8D-C743-921E-995285362441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364882" y="36183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4286482" y="5033202"/>
            <a:ext cx="3612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/>
              <a:t>XT-CMC‡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139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7 red</a:t>
            </a:r>
          </a:p>
        </p:txBody>
      </p:sp>
    </p:spTree>
    <p:extLst>
      <p:ext uri="{BB962C8B-B14F-4D97-AF65-F5344CB8AC3E}">
        <p14:creationId xmlns:p14="http://schemas.microsoft.com/office/powerpoint/2010/main" val="4072364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1A989A-2D15-344A-AD32-6AD913D67CFC}"/>
              </a:ext>
            </a:extLst>
          </p:cNvPr>
          <p:cNvGrpSpPr/>
          <p:nvPr/>
        </p:nvGrpSpPr>
        <p:grpSpPr>
          <a:xfrm>
            <a:off x="2898662" y="1255776"/>
            <a:ext cx="4114800" cy="2743200"/>
            <a:chOff x="4261104" y="2057400"/>
            <a:chExt cx="4114800" cy="27432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8039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65471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C02013-2809-A44C-A3DD-666A9E468C1E}"/>
                </a:ext>
              </a:extLst>
            </p:cNvPr>
            <p:cNvCxnSpPr>
              <a:stCxn id="54" idx="2"/>
              <a:endCxn id="48" idx="7"/>
            </p:cNvCxnSpPr>
            <p:nvPr/>
          </p:nvCxnSpPr>
          <p:spPr>
            <a:xfrm flipH="1">
              <a:off x="6416226" y="36183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1EBBFE-9E8D-C743-921E-995285362441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364882" y="36183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4516513" y="5033202"/>
            <a:ext cx="31528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/>
              <a:t>XT-CMC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139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8 red</a:t>
            </a:r>
          </a:p>
        </p:txBody>
      </p:sp>
    </p:spTree>
    <p:extLst>
      <p:ext uri="{BB962C8B-B14F-4D97-AF65-F5344CB8AC3E}">
        <p14:creationId xmlns:p14="http://schemas.microsoft.com/office/powerpoint/2010/main" val="1890632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4361020" y="5033202"/>
            <a:ext cx="3463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/>
              <a:t>XT-DIM‡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139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9 red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F0A14C-75DB-344C-8DB6-55EACC694B77}"/>
              </a:ext>
            </a:extLst>
          </p:cNvPr>
          <p:cNvGrpSpPr/>
          <p:nvPr/>
        </p:nvGrpSpPr>
        <p:grpSpPr>
          <a:xfrm>
            <a:off x="2739264" y="1496568"/>
            <a:ext cx="3976399" cy="2502059"/>
            <a:chOff x="4097124" y="2298541"/>
            <a:chExt cx="3976399" cy="250205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160000">
              <a:off x="4097124" y="2298541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9440000">
              <a:off x="6244723" y="2298541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255D25-16A5-5E4E-AB8D-BDF21E5C62C1}"/>
                </a:ext>
              </a:extLst>
            </p:cNvPr>
            <p:cNvCxnSpPr>
              <a:cxnSpLocks/>
              <a:stCxn id="54" idx="2"/>
              <a:endCxn id="4" idx="6"/>
            </p:cNvCxnSpPr>
            <p:nvPr/>
          </p:nvCxnSpPr>
          <p:spPr>
            <a:xfrm flipH="1">
              <a:off x="5751289" y="3293212"/>
              <a:ext cx="668069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4D58966-9D75-A448-A0F6-BEFB13204FCE}"/>
                </a:ext>
              </a:extLst>
            </p:cNvPr>
            <p:cNvCxnSpPr>
              <a:cxnSpLocks/>
              <a:stCxn id="54" idx="2"/>
              <a:endCxn id="48" idx="7"/>
            </p:cNvCxnSpPr>
            <p:nvPr/>
          </p:nvCxnSpPr>
          <p:spPr>
            <a:xfrm flipH="1">
              <a:off x="6416226" y="3293212"/>
              <a:ext cx="3132" cy="726899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2D9D192-CD3A-4A4F-8F2D-9C91D17B93AE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751289" y="3293212"/>
              <a:ext cx="18359" cy="726899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5100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4591053" y="5033202"/>
            <a:ext cx="30037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/>
              <a:t>XT-DIM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607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10 red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C4C843-2048-F848-943D-9C6008126825}"/>
              </a:ext>
            </a:extLst>
          </p:cNvPr>
          <p:cNvGrpSpPr/>
          <p:nvPr/>
        </p:nvGrpSpPr>
        <p:grpSpPr>
          <a:xfrm>
            <a:off x="2892479" y="1706880"/>
            <a:ext cx="3663725" cy="2286000"/>
            <a:chOff x="4258012" y="2514600"/>
            <a:chExt cx="3663725" cy="2286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20FAA8C-0718-874D-AA73-55E4AAD9B4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2937" y="251764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3C560EC-0D4C-0242-BABB-CE05E917E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8012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6682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4591053" y="5033202"/>
            <a:ext cx="30037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/>
              <a:t>XT-DIM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607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11 red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3355848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9E04024-4886-3E46-83EE-D77A416284A0}"/>
              </a:ext>
            </a:extLst>
          </p:cNvPr>
          <p:cNvGrpSpPr/>
          <p:nvPr/>
        </p:nvGrpSpPr>
        <p:grpSpPr>
          <a:xfrm>
            <a:off x="5175504" y="2514600"/>
            <a:ext cx="3663725" cy="917448"/>
            <a:chOff x="4258012" y="2514600"/>
            <a:chExt cx="3663725" cy="91744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8893D77-DAF0-C846-98B9-E9C298E654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2937" y="251764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79BD604-FBC2-2243-A4EB-1F99E11A3A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8012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7617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183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4381060" y="5033202"/>
            <a:ext cx="34237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/>
              <a:t>XT-DSRB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607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12 red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4270248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8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2889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 flipH="1">
            <a:off x="5175504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4187898" y="5033202"/>
            <a:ext cx="38100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/>
              <a:t>XT-SURF‡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2542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2 blue</a:t>
            </a:r>
          </a:p>
        </p:txBody>
      </p:sp>
    </p:spTree>
    <p:extLst>
      <p:ext uri="{BB962C8B-B14F-4D97-AF65-F5344CB8AC3E}">
        <p14:creationId xmlns:p14="http://schemas.microsoft.com/office/powerpoint/2010/main" val="380000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8137" y="25146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>
            <a:off x="2892537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89CEF-616F-3340-A042-97AADA673D9B}"/>
              </a:ext>
            </a:extLst>
          </p:cNvPr>
          <p:cNvSpPr txBox="1"/>
          <p:nvPr/>
        </p:nvSpPr>
        <p:spPr>
          <a:xfrm>
            <a:off x="5012705" y="5033202"/>
            <a:ext cx="21604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/>
              <a:t>PHYS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4CAFD-943D-EC4B-A2BD-9F55A6233B2B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00207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2889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 flipH="1">
            <a:off x="4261104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4417928" y="5033202"/>
            <a:ext cx="33500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/>
              <a:t>XT-SURF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2542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3 blue</a:t>
            </a:r>
          </a:p>
        </p:txBody>
      </p:sp>
    </p:spTree>
    <p:extLst>
      <p:ext uri="{BB962C8B-B14F-4D97-AF65-F5344CB8AC3E}">
        <p14:creationId xmlns:p14="http://schemas.microsoft.com/office/powerpoint/2010/main" val="1367553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B2ECD2-B2D8-EE4C-8369-D25B1736F598}"/>
              </a:ext>
            </a:extLst>
          </p:cNvPr>
          <p:cNvGrpSpPr/>
          <p:nvPr/>
        </p:nvGrpSpPr>
        <p:grpSpPr>
          <a:xfrm flipH="1">
            <a:off x="1517904" y="1709928"/>
            <a:ext cx="3401382" cy="2286000"/>
            <a:chOff x="3602922" y="1709928"/>
            <a:chExt cx="3401382" cy="22860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72BF718-EAC4-0946-9444-B9556A7B3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2922" y="2429256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7490342-6441-9B44-995C-E1DBB4EDE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137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175504" y="17099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141088-5505-104D-9B39-DABAB4580C66}"/>
                </a:ext>
              </a:extLst>
            </p:cNvPr>
            <p:cNvCxnSpPr>
              <a:cxnSpLocks/>
              <a:stCxn id="4" idx="2"/>
              <a:endCxn id="45" idx="7"/>
            </p:cNvCxnSpPr>
            <p:nvPr/>
          </p:nvCxnSpPr>
          <p:spPr>
            <a:xfrm flipH="1">
              <a:off x="5044626" y="2813706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4121372" y="5033202"/>
            <a:ext cx="3943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/>
              <a:t>XT-DHAL‡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9474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3 yellow – more details?</a:t>
            </a:r>
          </a:p>
        </p:txBody>
      </p:sp>
    </p:spTree>
    <p:extLst>
      <p:ext uri="{BB962C8B-B14F-4D97-AF65-F5344CB8AC3E}">
        <p14:creationId xmlns:p14="http://schemas.microsoft.com/office/powerpoint/2010/main" val="3850007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B2ECD2-B2D8-EE4C-8369-D25B1736F598}"/>
              </a:ext>
            </a:extLst>
          </p:cNvPr>
          <p:cNvGrpSpPr/>
          <p:nvPr/>
        </p:nvGrpSpPr>
        <p:grpSpPr>
          <a:xfrm flipH="1">
            <a:off x="2435337" y="1709928"/>
            <a:ext cx="3401382" cy="2286000"/>
            <a:chOff x="3602922" y="1709928"/>
            <a:chExt cx="3401382" cy="22860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72BF718-EAC4-0946-9444-B9556A7B3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2922" y="2429256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7490342-6441-9B44-995C-E1DBB4EDE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137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175504" y="17099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141088-5505-104D-9B39-DABAB4580C66}"/>
                </a:ext>
              </a:extLst>
            </p:cNvPr>
            <p:cNvCxnSpPr>
              <a:cxnSpLocks/>
              <a:stCxn id="4" idx="2"/>
              <a:endCxn id="45" idx="7"/>
            </p:cNvCxnSpPr>
            <p:nvPr/>
          </p:nvCxnSpPr>
          <p:spPr>
            <a:xfrm flipH="1">
              <a:off x="5044626" y="2813706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4351403" y="5033202"/>
            <a:ext cx="3483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/>
              <a:t>XT-DHAL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3388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4 yellow</a:t>
            </a:r>
          </a:p>
        </p:txBody>
      </p:sp>
    </p:spTree>
    <p:extLst>
      <p:ext uri="{BB962C8B-B14F-4D97-AF65-F5344CB8AC3E}">
        <p14:creationId xmlns:p14="http://schemas.microsoft.com/office/powerpoint/2010/main" val="1277360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3976301" y="5033202"/>
            <a:ext cx="4233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/>
              <a:t>XT-DHAL-2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3388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5 yellow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05FA97F-2758-4541-9F2C-BCA22BD79B10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9B4934-1EE9-8144-A8FD-393848D119AE}"/>
              </a:ext>
            </a:extLst>
          </p:cNvPr>
          <p:cNvSpPr>
            <a:spLocks noChangeAspect="1"/>
          </p:cNvSpPr>
          <p:nvPr/>
        </p:nvSpPr>
        <p:spPr>
          <a:xfrm rot="2700000">
            <a:off x="6547104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76DC6A-6BC5-3144-8694-01E8B42DD184}"/>
              </a:ext>
            </a:extLst>
          </p:cNvPr>
          <p:cNvCxnSpPr>
            <a:cxnSpLocks/>
            <a:stCxn id="18" idx="6"/>
            <a:endCxn id="51" idx="1"/>
          </p:cNvCxnSpPr>
          <p:nvPr/>
        </p:nvCxnSpPr>
        <p:spPr>
          <a:xfrm>
            <a:off x="8108082" y="3618378"/>
            <a:ext cx="404766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A46CD78-CE21-2447-83B4-F436F72FE096}"/>
              </a:ext>
            </a:extLst>
          </p:cNvPr>
          <p:cNvGrpSpPr/>
          <p:nvPr/>
        </p:nvGrpSpPr>
        <p:grpSpPr>
          <a:xfrm flipH="1">
            <a:off x="2435337" y="1709928"/>
            <a:ext cx="3401382" cy="2286000"/>
            <a:chOff x="3602922" y="1709928"/>
            <a:chExt cx="3401382" cy="22860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AB9DA7B-0A94-9D4E-9E8B-4E676EB118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2922" y="2429256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08806D5-4D70-F645-8234-117BF5D120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137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B5F0EFF-9C96-C645-97EE-03CD902D5441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175504" y="17099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0842B24-10DC-6C4B-A415-DFEE94AFBAD6}"/>
                </a:ext>
              </a:extLst>
            </p:cNvPr>
            <p:cNvCxnSpPr>
              <a:cxnSpLocks/>
              <a:stCxn id="24" idx="2"/>
              <a:endCxn id="23" idx="7"/>
            </p:cNvCxnSpPr>
            <p:nvPr/>
          </p:nvCxnSpPr>
          <p:spPr>
            <a:xfrm flipH="1">
              <a:off x="5044626" y="2813706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2409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4261104" y="2167128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1A989A-2D15-344A-AD32-6AD913D67CFC}"/>
              </a:ext>
            </a:extLst>
          </p:cNvPr>
          <p:cNvGrpSpPr/>
          <p:nvPr/>
        </p:nvGrpSpPr>
        <p:grpSpPr>
          <a:xfrm>
            <a:off x="2898662" y="1255776"/>
            <a:ext cx="4114800" cy="2743200"/>
            <a:chOff x="4261104" y="2057400"/>
            <a:chExt cx="4114800" cy="27432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8039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65471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C02013-2809-A44C-A3DD-666A9E468C1E}"/>
                </a:ext>
              </a:extLst>
            </p:cNvPr>
            <p:cNvCxnSpPr>
              <a:stCxn id="54" idx="2"/>
              <a:endCxn id="48" idx="7"/>
            </p:cNvCxnSpPr>
            <p:nvPr/>
          </p:nvCxnSpPr>
          <p:spPr>
            <a:xfrm flipH="1">
              <a:off x="6416226" y="36183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1EBBFE-9E8D-C743-921E-995285362441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364882" y="36183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9418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6 yellow - next: XT-CMC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F9E640-24E0-A041-B6E0-00C6FBF41B60}"/>
              </a:ext>
            </a:extLst>
          </p:cNvPr>
          <p:cNvSpPr txBox="1"/>
          <p:nvPr/>
        </p:nvSpPr>
        <p:spPr>
          <a:xfrm>
            <a:off x="4300107" y="5033202"/>
            <a:ext cx="3585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/>
              <a:t>XT-DISP‡</a:t>
            </a:r>
          </a:p>
        </p:txBody>
      </p:sp>
    </p:spTree>
    <p:extLst>
      <p:ext uri="{BB962C8B-B14F-4D97-AF65-F5344CB8AC3E}">
        <p14:creationId xmlns:p14="http://schemas.microsoft.com/office/powerpoint/2010/main" val="181759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8137" y="25146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5146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>
            <a:off x="2892537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9A5F9DD-3048-3746-9B99-F9ABD64C1B3B}"/>
              </a:ext>
            </a:extLst>
          </p:cNvPr>
          <p:cNvSpPr>
            <a:spLocks noChangeAspect="1"/>
          </p:cNvSpPr>
          <p:nvPr/>
        </p:nvSpPr>
        <p:spPr>
          <a:xfrm>
            <a:off x="7464537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89CEF-616F-3340-A042-97AADA673D9B}"/>
              </a:ext>
            </a:extLst>
          </p:cNvPr>
          <p:cNvSpPr txBox="1"/>
          <p:nvPr/>
        </p:nvSpPr>
        <p:spPr>
          <a:xfrm>
            <a:off x="4639398" y="5033202"/>
            <a:ext cx="29070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/>
              <a:t>PHYS-2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E3B004-2F0E-4D48-9427-086E74B8B051}"/>
              </a:ext>
            </a:extLst>
          </p:cNvPr>
          <p:cNvSpPr txBox="1"/>
          <p:nvPr/>
        </p:nvSpPr>
        <p:spPr>
          <a:xfrm>
            <a:off x="611417" y="0"/>
            <a:ext cx="4322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C00000"/>
                </a:solidFill>
              </a:rPr>
              <a:t>Do not use</a:t>
            </a:r>
          </a:p>
        </p:txBody>
      </p:sp>
    </p:spTree>
    <p:extLst>
      <p:ext uri="{BB962C8B-B14F-4D97-AF65-F5344CB8AC3E}">
        <p14:creationId xmlns:p14="http://schemas.microsoft.com/office/powerpoint/2010/main" val="60261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5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89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39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183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47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1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59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2218944" y="25146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 rot="19440000">
            <a:off x="3499104" y="2311404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6429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33170C-4D70-434A-A23E-FE98FF497273}"/>
              </a:ext>
            </a:extLst>
          </p:cNvPr>
          <p:cNvSpPr txBox="1"/>
          <p:nvPr/>
        </p:nvSpPr>
        <p:spPr>
          <a:xfrm>
            <a:off x="4713393" y="5033202"/>
            <a:ext cx="27590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/>
              <a:t>DHAL‡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948501-AAC3-D045-A0AD-93DAE77B100D}"/>
              </a:ext>
            </a:extLst>
          </p:cNvPr>
          <p:cNvCxnSpPr>
            <a:stCxn id="4" idx="2"/>
            <a:endCxn id="52" idx="5"/>
          </p:cNvCxnSpPr>
          <p:nvPr/>
        </p:nvCxnSpPr>
        <p:spPr>
          <a:xfrm flipH="1" flipV="1">
            <a:off x="2999433" y="3295089"/>
            <a:ext cx="674306" cy="10986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65D4D3-D4B9-3443-8F4C-816AD253640D}"/>
              </a:ext>
            </a:extLst>
          </p:cNvPr>
          <p:cNvCxnSpPr>
            <a:cxnSpLocks/>
            <a:stCxn id="4" idx="2"/>
            <a:endCxn id="45" idx="7"/>
          </p:cNvCxnSpPr>
          <p:nvPr/>
        </p:nvCxnSpPr>
        <p:spPr>
          <a:xfrm flipH="1">
            <a:off x="3669993" y="3306075"/>
            <a:ext cx="3746" cy="714036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C39D46-08A4-8541-88B7-E0EA866EB5FF}"/>
              </a:ext>
            </a:extLst>
          </p:cNvPr>
          <p:cNvCxnSpPr>
            <a:cxnSpLocks/>
            <a:stCxn id="52" idx="5"/>
            <a:endCxn id="45" idx="1"/>
          </p:cNvCxnSpPr>
          <p:nvPr/>
        </p:nvCxnSpPr>
        <p:spPr>
          <a:xfrm>
            <a:off x="2999433" y="3295089"/>
            <a:ext cx="23982" cy="725022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D2E498C-DF72-E84B-9C2B-0E7270ABA256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2416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5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89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39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183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47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1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59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2218944" y="25146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0304" y="25146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 rot="19440000">
            <a:off x="3499104" y="2311404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9A5F9DD-3048-3746-9B99-F9ABD64C1B3B}"/>
              </a:ext>
            </a:extLst>
          </p:cNvPr>
          <p:cNvSpPr>
            <a:spLocks noChangeAspect="1"/>
          </p:cNvSpPr>
          <p:nvPr/>
        </p:nvSpPr>
        <p:spPr>
          <a:xfrm>
            <a:off x="7461504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6429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33170C-4D70-434A-A23E-FE98FF497273}"/>
              </a:ext>
            </a:extLst>
          </p:cNvPr>
          <p:cNvSpPr txBox="1"/>
          <p:nvPr/>
        </p:nvSpPr>
        <p:spPr>
          <a:xfrm>
            <a:off x="4713393" y="5033202"/>
            <a:ext cx="27590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/>
              <a:t>DHAL‡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948501-AAC3-D045-A0AD-93DAE77B100D}"/>
              </a:ext>
            </a:extLst>
          </p:cNvPr>
          <p:cNvCxnSpPr>
            <a:stCxn id="4" idx="2"/>
            <a:endCxn id="52" idx="5"/>
          </p:cNvCxnSpPr>
          <p:nvPr/>
        </p:nvCxnSpPr>
        <p:spPr>
          <a:xfrm flipH="1" flipV="1">
            <a:off x="2999433" y="3295089"/>
            <a:ext cx="674306" cy="10986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65D4D3-D4B9-3443-8F4C-816AD253640D}"/>
              </a:ext>
            </a:extLst>
          </p:cNvPr>
          <p:cNvCxnSpPr>
            <a:cxnSpLocks/>
            <a:stCxn id="4" idx="2"/>
            <a:endCxn id="45" idx="7"/>
          </p:cNvCxnSpPr>
          <p:nvPr/>
        </p:nvCxnSpPr>
        <p:spPr>
          <a:xfrm flipH="1">
            <a:off x="3669993" y="3306075"/>
            <a:ext cx="3746" cy="714036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C39D46-08A4-8541-88B7-E0EA866EB5FF}"/>
              </a:ext>
            </a:extLst>
          </p:cNvPr>
          <p:cNvCxnSpPr>
            <a:cxnSpLocks/>
            <a:stCxn id="52" idx="5"/>
            <a:endCxn id="45" idx="1"/>
          </p:cNvCxnSpPr>
          <p:nvPr/>
        </p:nvCxnSpPr>
        <p:spPr>
          <a:xfrm>
            <a:off x="2999433" y="3295089"/>
            <a:ext cx="23982" cy="725022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BA8E87-4637-C441-BDA2-3E629EABC0A1}"/>
              </a:ext>
            </a:extLst>
          </p:cNvPr>
          <p:cNvSpPr txBox="1"/>
          <p:nvPr/>
        </p:nvSpPr>
        <p:spPr>
          <a:xfrm>
            <a:off x="611417" y="0"/>
            <a:ext cx="4322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C00000"/>
                </a:solidFill>
              </a:rPr>
              <a:t>Do not use</a:t>
            </a:r>
          </a:p>
        </p:txBody>
      </p:sp>
    </p:spTree>
    <p:extLst>
      <p:ext uri="{BB962C8B-B14F-4D97-AF65-F5344CB8AC3E}">
        <p14:creationId xmlns:p14="http://schemas.microsoft.com/office/powerpoint/2010/main" val="273246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81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 rot="18900000">
            <a:off x="3803904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141088-5505-104D-9B39-DABAB4580C66}"/>
              </a:ext>
            </a:extLst>
          </p:cNvPr>
          <p:cNvCxnSpPr>
            <a:cxnSpLocks/>
            <a:stCxn id="4" idx="2"/>
            <a:endCxn id="45" idx="7"/>
          </p:cNvCxnSpPr>
          <p:nvPr/>
        </p:nvCxnSpPr>
        <p:spPr>
          <a:xfrm flipH="1">
            <a:off x="3673026" y="3618378"/>
            <a:ext cx="398700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4943424" y="5033202"/>
            <a:ext cx="2299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/>
              <a:t>DHAL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695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81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5146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 rot="18900000">
            <a:off x="3803904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9A5F9DD-3048-3746-9B99-F9ABD64C1B3B}"/>
              </a:ext>
            </a:extLst>
          </p:cNvPr>
          <p:cNvSpPr>
            <a:spLocks noChangeAspect="1"/>
          </p:cNvSpPr>
          <p:nvPr/>
        </p:nvSpPr>
        <p:spPr>
          <a:xfrm>
            <a:off x="7464537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141088-5505-104D-9B39-DABAB4580C66}"/>
              </a:ext>
            </a:extLst>
          </p:cNvPr>
          <p:cNvCxnSpPr>
            <a:cxnSpLocks/>
            <a:stCxn id="4" idx="2"/>
            <a:endCxn id="45" idx="7"/>
          </p:cNvCxnSpPr>
          <p:nvPr/>
        </p:nvCxnSpPr>
        <p:spPr>
          <a:xfrm flipH="1">
            <a:off x="3673026" y="3618378"/>
            <a:ext cx="398700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4943424" y="5033202"/>
            <a:ext cx="2299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/>
              <a:t>DHAL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0BE292-899D-7244-9EF7-1F73B608B31A}"/>
              </a:ext>
            </a:extLst>
          </p:cNvPr>
          <p:cNvSpPr txBox="1"/>
          <p:nvPr/>
        </p:nvSpPr>
        <p:spPr>
          <a:xfrm>
            <a:off x="611417" y="0"/>
            <a:ext cx="4322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C00000"/>
                </a:solidFill>
              </a:rPr>
              <a:t>Do not use</a:t>
            </a:r>
          </a:p>
        </p:txBody>
      </p:sp>
    </p:spTree>
    <p:extLst>
      <p:ext uri="{BB962C8B-B14F-4D97-AF65-F5344CB8AC3E}">
        <p14:creationId xmlns:p14="http://schemas.microsoft.com/office/powerpoint/2010/main" val="244619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6B444C8-ACE4-914A-A238-FC2DBE832EB9}"/>
              </a:ext>
            </a:extLst>
          </p:cNvPr>
          <p:cNvGrpSpPr/>
          <p:nvPr/>
        </p:nvGrpSpPr>
        <p:grpSpPr>
          <a:xfrm>
            <a:off x="1978137" y="2057400"/>
            <a:ext cx="8235725" cy="2743200"/>
            <a:chOff x="1978137" y="2971800"/>
            <a:chExt cx="8235725" cy="27432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92F5389-9C31-F14F-9F75-50B358FC8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81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7490342-6441-9B44-995C-E1DBB4EDE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25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EE90636-BEBD-824D-BA83-A48EF8E57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69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7521FBC-0879-3F48-8D2B-F41E6D227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13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E8027B1-EC23-1A43-B7FF-1B6949518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01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FAD73D5-00CE-6F4C-8550-8C48FB3A9A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45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B4DF7A2-8DCE-EC41-AE42-CFB63A3C0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89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72BF718-EAC4-0946-9444-B9556A7B3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8137" y="3886200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AC21103-9B67-E345-B0C9-3C1E59A4EC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3337" y="3886200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3803904" y="34290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6547104" y="34290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1933C61-2867-7941-9CD6-93B6EA1F84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9462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DEC05AA-5078-8C4F-A379-F3B6F7CA1C9D}"/>
                </a:ext>
              </a:extLst>
            </p:cNvPr>
            <p:cNvCxnSpPr>
              <a:cxnSpLocks/>
              <a:stCxn id="4" idx="2"/>
              <a:endCxn id="45" idx="7"/>
            </p:cNvCxnSpPr>
            <p:nvPr/>
          </p:nvCxnSpPr>
          <p:spPr>
            <a:xfrm flipH="1">
              <a:off x="3673026" y="45327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44FB5A-4F7F-7A44-8057-D4F3DD583178}"/>
                </a:ext>
              </a:extLst>
            </p:cNvPr>
            <p:cNvCxnSpPr>
              <a:cxnSpLocks/>
              <a:stCxn id="54" idx="6"/>
              <a:endCxn id="51" idx="1"/>
            </p:cNvCxnSpPr>
            <p:nvPr/>
          </p:nvCxnSpPr>
          <p:spPr>
            <a:xfrm>
              <a:off x="8108082" y="45327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D2C6C96-6941-B340-88BE-0C65428FF153}"/>
              </a:ext>
            </a:extLst>
          </p:cNvPr>
          <p:cNvSpPr txBox="1"/>
          <p:nvPr/>
        </p:nvSpPr>
        <p:spPr>
          <a:xfrm>
            <a:off x="4568321" y="5033202"/>
            <a:ext cx="3049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/>
              <a:t>DHAL-2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B6DFA3-0BDA-264A-BDEF-F8A16AB94B16}"/>
              </a:ext>
            </a:extLst>
          </p:cNvPr>
          <p:cNvSpPr txBox="1"/>
          <p:nvPr/>
        </p:nvSpPr>
        <p:spPr>
          <a:xfrm>
            <a:off x="611417" y="0"/>
            <a:ext cx="8470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5 (or vertical from 4?)</a:t>
            </a:r>
          </a:p>
        </p:txBody>
      </p:sp>
    </p:spTree>
    <p:extLst>
      <p:ext uri="{BB962C8B-B14F-4D97-AF65-F5344CB8AC3E}">
        <p14:creationId xmlns:p14="http://schemas.microsoft.com/office/powerpoint/2010/main" val="1585816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8B023CA-FD3C-1540-BDF9-0AE69DDB7F21}"/>
              </a:ext>
            </a:extLst>
          </p:cNvPr>
          <p:cNvGrpSpPr/>
          <p:nvPr/>
        </p:nvGrpSpPr>
        <p:grpSpPr>
          <a:xfrm>
            <a:off x="1975104" y="2057400"/>
            <a:ext cx="8238758" cy="2743200"/>
            <a:chOff x="1975104" y="2971800"/>
            <a:chExt cx="8238758" cy="27432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92F5389-9C31-F14F-9F75-50B358FC8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81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7490342-6441-9B44-995C-E1DBB4EDE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25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EE90636-BEBD-824D-BA83-A48EF8E57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69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7521FBC-0879-3F48-8D2B-F41E6D227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13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E8027B1-EC23-1A43-B7FF-1B6949518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01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FAD73D5-00CE-6F4C-8550-8C48FB3A9A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45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B4DF7A2-8DCE-EC41-AE42-CFB63A3C0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89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72BF718-EAC4-0946-9444-B9556A7B3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5104" y="3886200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AC21103-9B67-E345-B0C9-3C1E59A4EC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3337" y="3886200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803904" y="34290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6547104" y="34290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1933C61-2867-7941-9CD6-93B6EA1F84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9462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C02013-2809-A44C-A3DD-666A9E468C1E}"/>
                </a:ext>
              </a:extLst>
            </p:cNvPr>
            <p:cNvCxnSpPr>
              <a:stCxn id="54" idx="2"/>
              <a:endCxn id="48" idx="7"/>
            </p:cNvCxnSpPr>
            <p:nvPr/>
          </p:nvCxnSpPr>
          <p:spPr>
            <a:xfrm flipH="1">
              <a:off x="6416226" y="45327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1EBBFE-9E8D-C743-921E-995285362441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364882" y="45327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5108533" y="5033202"/>
            <a:ext cx="1968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/>
              <a:t>CMC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55715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32704</TotalTime>
  <Words>235</Words>
  <Application>Microsoft Macintosh PowerPoint</Application>
  <PresentationFormat>Widescreen</PresentationFormat>
  <Paragraphs>87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Zhenzhe Zhang</dc:creator>
  <cp:lastModifiedBy>Rustam Khaliullin, Dr</cp:lastModifiedBy>
  <cp:revision>164</cp:revision>
  <dcterms:created xsi:type="dcterms:W3CDTF">2020-10-07T01:37:32Z</dcterms:created>
  <dcterms:modified xsi:type="dcterms:W3CDTF">2021-03-20T04:20:10Z</dcterms:modified>
</cp:coreProperties>
</file>