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1" r:id="rId2"/>
    <p:sldId id="283" r:id="rId3"/>
    <p:sldId id="317" r:id="rId4"/>
    <p:sldId id="321" r:id="rId5"/>
    <p:sldId id="319" r:id="rId6"/>
    <p:sldId id="330" r:id="rId7"/>
    <p:sldId id="324" r:id="rId8"/>
    <p:sldId id="315" r:id="rId9"/>
    <p:sldId id="339" r:id="rId10"/>
    <p:sldId id="340" r:id="rId11"/>
    <p:sldId id="289" r:id="rId12"/>
    <p:sldId id="292" r:id="rId13"/>
    <p:sldId id="309" r:id="rId14"/>
    <p:sldId id="338" r:id="rId15"/>
    <p:sldId id="341" r:id="rId16"/>
    <p:sldId id="301" r:id="rId17"/>
    <p:sldId id="312" r:id="rId18"/>
    <p:sldId id="320" r:id="rId19"/>
    <p:sldId id="313" r:id="rId20"/>
    <p:sldId id="318" r:id="rId21"/>
    <p:sldId id="336" r:id="rId22"/>
    <p:sldId id="308" r:id="rId23"/>
    <p:sldId id="303" r:id="rId24"/>
    <p:sldId id="304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016400"/>
    <a:srgbClr val="808080"/>
    <a:srgbClr val="FFC0CB"/>
    <a:srgbClr val="3CB371"/>
    <a:srgbClr val="D3D3D3"/>
    <a:srgbClr val="FF1493"/>
    <a:srgbClr val="228B21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70915"/>
  </p:normalViewPr>
  <p:slideViewPr>
    <p:cSldViewPr snapToGrid="0" snapToObjects="1">
      <p:cViewPr varScale="1">
        <p:scale>
          <a:sx n="85" d="100"/>
          <a:sy n="85" d="100"/>
        </p:scale>
        <p:origin x="1280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9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8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1.52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0.2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realize that the DHAL-2 state need to be doubled from DHAL state. In this figure, I only count as DHAL state, so I corrected in next 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CMC_state</a:t>
            </a:r>
            <a:r>
              <a:rPr lang="en-US" dirty="0"/>
              <a:t>(relaxed) – </a:t>
            </a:r>
            <a:r>
              <a:rPr lang="en-US" dirty="0" err="1"/>
              <a:t>CMC_surfaceonly</a:t>
            </a:r>
            <a:r>
              <a:rPr lang="en-US" dirty="0"/>
              <a:t>(</a:t>
            </a:r>
            <a:r>
              <a:rPr lang="en-US" dirty="0" err="1"/>
              <a:t>single_point</a:t>
            </a:r>
            <a:r>
              <a:rPr lang="en-US" dirty="0"/>
              <a:t>) – </a:t>
            </a:r>
            <a:r>
              <a:rPr lang="en-US" dirty="0" err="1"/>
              <a:t>CMC_state</a:t>
            </a:r>
            <a:r>
              <a:rPr lang="en-US" dirty="0"/>
              <a:t> = $delta$ (zero-reference)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Interaction1 = Ph-Metal-Ph – 2 * Ph(relaxed) – Metal * 1</a:t>
            </a:r>
          </a:p>
          <a:p>
            <a:r>
              <a:rPr lang="en-US" dirty="0"/>
              <a:t>Interaction2 = CMC(relaxed) – 2 * Ph(relaxed) – </a:t>
            </a:r>
            <a:r>
              <a:rPr lang="en-US" dirty="0" err="1"/>
              <a:t>pure_surface</a:t>
            </a:r>
            <a:r>
              <a:rPr lang="en-US" dirty="0"/>
              <a:t>(relaxed) </a:t>
            </a:r>
          </a:p>
          <a:p>
            <a:r>
              <a:rPr lang="en-US" dirty="0"/>
              <a:t>Energy = interaction1-inreaction2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1.78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18" Type="http://schemas.openxmlformats.org/officeDocument/2006/relationships/image" Target="../media/image58.emf"/><Relationship Id="rId3" Type="http://schemas.openxmlformats.org/officeDocument/2006/relationships/image" Target="../media/image43.emf"/><Relationship Id="rId21" Type="http://schemas.openxmlformats.org/officeDocument/2006/relationships/image" Target="../media/image61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17" Type="http://schemas.openxmlformats.org/officeDocument/2006/relationships/image" Target="../media/image57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.emf"/><Relationship Id="rId20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5.emf"/><Relationship Id="rId23" Type="http://schemas.openxmlformats.org/officeDocument/2006/relationships/image" Target="../media/image63.emf"/><Relationship Id="rId10" Type="http://schemas.openxmlformats.org/officeDocument/2006/relationships/image" Target="../media/image50.emf"/><Relationship Id="rId19" Type="http://schemas.openxmlformats.org/officeDocument/2006/relationships/image" Target="../media/image59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Relationship Id="rId14" Type="http://schemas.openxmlformats.org/officeDocument/2006/relationships/image" Target="../media/image54.emf"/><Relationship Id="rId22" Type="http://schemas.openxmlformats.org/officeDocument/2006/relationships/image" Target="../media/image6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4.emf"/><Relationship Id="rId18" Type="http://schemas.openxmlformats.org/officeDocument/2006/relationships/image" Target="../media/image77.emf"/><Relationship Id="rId26" Type="http://schemas.openxmlformats.org/officeDocument/2006/relationships/image" Target="../media/image28.emf"/><Relationship Id="rId3" Type="http://schemas.openxmlformats.org/officeDocument/2006/relationships/image" Target="../media/image64.emf"/><Relationship Id="rId21" Type="http://schemas.openxmlformats.org/officeDocument/2006/relationships/image" Target="../media/image80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emf"/><Relationship Id="rId20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24" Type="http://schemas.openxmlformats.org/officeDocument/2006/relationships/image" Target="../media/image26.emf"/><Relationship Id="rId5" Type="http://schemas.openxmlformats.org/officeDocument/2006/relationships/image" Target="../media/image66.emf"/><Relationship Id="rId15" Type="http://schemas.openxmlformats.org/officeDocument/2006/relationships/image" Target="../media/image76.emf"/><Relationship Id="rId23" Type="http://schemas.openxmlformats.org/officeDocument/2006/relationships/image" Target="../media/image24.emf"/><Relationship Id="rId28" Type="http://schemas.openxmlformats.org/officeDocument/2006/relationships/image" Target="../media/image82.emf"/><Relationship Id="rId10" Type="http://schemas.openxmlformats.org/officeDocument/2006/relationships/image" Target="../media/image71.emf"/><Relationship Id="rId19" Type="http://schemas.openxmlformats.org/officeDocument/2006/relationships/image" Target="../media/image78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Relationship Id="rId14" Type="http://schemas.openxmlformats.org/officeDocument/2006/relationships/image" Target="../media/image75.emf"/><Relationship Id="rId22" Type="http://schemas.openxmlformats.org/officeDocument/2006/relationships/image" Target="../media/image23.emf"/><Relationship Id="rId27" Type="http://schemas.openxmlformats.org/officeDocument/2006/relationships/image" Target="../media/image8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3" Type="http://schemas.openxmlformats.org/officeDocument/2006/relationships/image" Target="../media/image83.emf"/><Relationship Id="rId21" Type="http://schemas.openxmlformats.org/officeDocument/2006/relationships/image" Target="../media/image101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17" Type="http://schemas.openxmlformats.org/officeDocument/2006/relationships/image" Target="../media/image97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6.emf"/><Relationship Id="rId20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5" Type="http://schemas.openxmlformats.org/officeDocument/2006/relationships/image" Target="../media/image95.emf"/><Relationship Id="rId10" Type="http://schemas.openxmlformats.org/officeDocument/2006/relationships/image" Target="../media/image90.emf"/><Relationship Id="rId19" Type="http://schemas.openxmlformats.org/officeDocument/2006/relationships/image" Target="../media/image99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Relationship Id="rId22" Type="http://schemas.openxmlformats.org/officeDocument/2006/relationships/image" Target="../media/image10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3" Type="http://schemas.openxmlformats.org/officeDocument/2006/relationships/image" Target="../media/image103.emf"/><Relationship Id="rId21" Type="http://schemas.openxmlformats.org/officeDocument/2006/relationships/image" Target="../media/image101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17" Type="http://schemas.openxmlformats.org/officeDocument/2006/relationships/image" Target="../media/image97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6.emf"/><Relationship Id="rId20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5" Type="http://schemas.openxmlformats.org/officeDocument/2006/relationships/image" Target="../media/image95.emf"/><Relationship Id="rId10" Type="http://schemas.openxmlformats.org/officeDocument/2006/relationships/image" Target="../media/image90.emf"/><Relationship Id="rId19" Type="http://schemas.openxmlformats.org/officeDocument/2006/relationships/image" Target="../media/image99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Relationship Id="rId22" Type="http://schemas.openxmlformats.org/officeDocument/2006/relationships/image" Target="../media/image10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3" Type="http://schemas.openxmlformats.org/officeDocument/2006/relationships/image" Target="../media/image104.emf"/><Relationship Id="rId21" Type="http://schemas.openxmlformats.org/officeDocument/2006/relationships/image" Target="../media/image101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17" Type="http://schemas.openxmlformats.org/officeDocument/2006/relationships/image" Target="../media/image97.emf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6.emf"/><Relationship Id="rId20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5" Type="http://schemas.openxmlformats.org/officeDocument/2006/relationships/image" Target="../media/image95.emf"/><Relationship Id="rId10" Type="http://schemas.openxmlformats.org/officeDocument/2006/relationships/image" Target="../media/image90.emf"/><Relationship Id="rId19" Type="http://schemas.openxmlformats.org/officeDocument/2006/relationships/image" Target="../media/image99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Relationship Id="rId22" Type="http://schemas.openxmlformats.org/officeDocument/2006/relationships/image" Target="../media/image10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3" Type="http://schemas.openxmlformats.org/officeDocument/2006/relationships/image" Target="../media/image105.emf"/><Relationship Id="rId21" Type="http://schemas.openxmlformats.org/officeDocument/2006/relationships/image" Target="../media/image101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17" Type="http://schemas.openxmlformats.org/officeDocument/2006/relationships/image" Target="../media/image97.emf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6.emf"/><Relationship Id="rId20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5" Type="http://schemas.openxmlformats.org/officeDocument/2006/relationships/image" Target="../media/image95.emf"/><Relationship Id="rId10" Type="http://schemas.openxmlformats.org/officeDocument/2006/relationships/image" Target="../media/image90.emf"/><Relationship Id="rId19" Type="http://schemas.openxmlformats.org/officeDocument/2006/relationships/image" Target="../media/image99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Relationship Id="rId22" Type="http://schemas.openxmlformats.org/officeDocument/2006/relationships/image" Target="../media/image10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3" Type="http://schemas.openxmlformats.org/officeDocument/2006/relationships/image" Target="../media/image106.emf"/><Relationship Id="rId21" Type="http://schemas.openxmlformats.org/officeDocument/2006/relationships/image" Target="../media/image101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17" Type="http://schemas.openxmlformats.org/officeDocument/2006/relationships/image" Target="../media/image97.em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6.emf"/><Relationship Id="rId20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5" Type="http://schemas.openxmlformats.org/officeDocument/2006/relationships/image" Target="../media/image95.emf"/><Relationship Id="rId10" Type="http://schemas.openxmlformats.org/officeDocument/2006/relationships/image" Target="../media/image90.emf"/><Relationship Id="rId19" Type="http://schemas.openxmlformats.org/officeDocument/2006/relationships/image" Target="../media/image99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Relationship Id="rId22" Type="http://schemas.openxmlformats.org/officeDocument/2006/relationships/image" Target="../media/image10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117.emf"/><Relationship Id="rId7" Type="http://schemas.openxmlformats.org/officeDocument/2006/relationships/image" Target="../media/image47.emf"/><Relationship Id="rId12" Type="http://schemas.openxmlformats.org/officeDocument/2006/relationships/image" Target="../media/image6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11" Type="http://schemas.openxmlformats.org/officeDocument/2006/relationships/image" Target="../media/image61.emf"/><Relationship Id="rId5" Type="http://schemas.openxmlformats.org/officeDocument/2006/relationships/image" Target="../media/image45.emf"/><Relationship Id="rId10" Type="http://schemas.openxmlformats.org/officeDocument/2006/relationships/image" Target="../media/image6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118.emf"/><Relationship Id="rId7" Type="http://schemas.openxmlformats.org/officeDocument/2006/relationships/image" Target="../media/image47.emf"/><Relationship Id="rId12" Type="http://schemas.openxmlformats.org/officeDocument/2006/relationships/image" Target="../media/image6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11" Type="http://schemas.openxmlformats.org/officeDocument/2006/relationships/image" Target="../media/image61.emf"/><Relationship Id="rId5" Type="http://schemas.openxmlformats.org/officeDocument/2006/relationships/image" Target="../media/image45.emf"/><Relationship Id="rId10" Type="http://schemas.openxmlformats.org/officeDocument/2006/relationships/image" Target="../media/image6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3FE999-986F-2241-AE90-61D5B6344FF7}"/>
              </a:ext>
            </a:extLst>
          </p:cNvPr>
          <p:cNvGrpSpPr/>
          <p:nvPr/>
        </p:nvGrpSpPr>
        <p:grpSpPr>
          <a:xfrm>
            <a:off x="1611448" y="473579"/>
            <a:ext cx="8555440" cy="5835939"/>
            <a:chOff x="1611448" y="473579"/>
            <a:chExt cx="8555440" cy="5835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2D52AC-AC81-6646-9F83-091C680C6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21" b="16065"/>
            <a:stretch/>
          </p:blipFill>
          <p:spPr>
            <a:xfrm>
              <a:off x="1611448" y="473579"/>
              <a:ext cx="8555440" cy="58359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CE25F8-9A0B-8F45-8126-E31A70C40917}"/>
                </a:ext>
              </a:extLst>
            </p:cNvPr>
            <p:cNvSpPr txBox="1"/>
            <p:nvPr/>
          </p:nvSpPr>
          <p:spPr>
            <a:xfrm>
              <a:off x="2722536" y="1826407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F948BF-01AC-BA4A-88E4-EEFE8E0CD50C}"/>
                </a:ext>
              </a:extLst>
            </p:cNvPr>
            <p:cNvSpPr txBox="1"/>
            <p:nvPr/>
          </p:nvSpPr>
          <p:spPr>
            <a:xfrm>
              <a:off x="3947544" y="3743998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-3.89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ADE24-4157-9740-9498-BC9B62957C17}"/>
                </a:ext>
              </a:extLst>
            </p:cNvPr>
            <p:cNvSpPr txBox="1"/>
            <p:nvPr/>
          </p:nvSpPr>
          <p:spPr>
            <a:xfrm>
              <a:off x="5178045" y="3975268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-4.38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DF9AD4-2964-D645-A195-444804D8C3E6}"/>
                </a:ext>
              </a:extLst>
            </p:cNvPr>
            <p:cNvSpPr txBox="1"/>
            <p:nvPr/>
          </p:nvSpPr>
          <p:spPr>
            <a:xfrm>
              <a:off x="6398773" y="4440855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-5.33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B7C84A-DA4A-1F41-A91F-08C849A6A420}"/>
                </a:ext>
              </a:extLst>
            </p:cNvPr>
            <p:cNvSpPr txBox="1"/>
            <p:nvPr/>
          </p:nvSpPr>
          <p:spPr>
            <a:xfrm>
              <a:off x="7629950" y="3563816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-3.55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D2E97-3FD1-0040-B750-CA894634705B}"/>
                </a:ext>
              </a:extLst>
            </p:cNvPr>
            <p:cNvSpPr txBox="1"/>
            <p:nvPr/>
          </p:nvSpPr>
          <p:spPr>
            <a:xfrm>
              <a:off x="8850291" y="4672124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-5.81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472BD-9EE0-D744-902F-0F75BEF28B2E}"/>
                </a:ext>
              </a:extLst>
            </p:cNvPr>
            <p:cNvSpPr txBox="1"/>
            <p:nvPr/>
          </p:nvSpPr>
          <p:spPr>
            <a:xfrm>
              <a:off x="3954978" y="2192806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-0.74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FDC035-0AC8-584E-BBAC-EE9A16815ED0}"/>
                </a:ext>
              </a:extLst>
            </p:cNvPr>
            <p:cNvSpPr txBox="1"/>
            <p:nvPr/>
          </p:nvSpPr>
          <p:spPr>
            <a:xfrm>
              <a:off x="5188584" y="2576838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-1.51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439745-FCC0-0A4B-8FC2-C7A856C21C1B}"/>
                </a:ext>
              </a:extLst>
            </p:cNvPr>
            <p:cNvSpPr txBox="1"/>
            <p:nvPr/>
          </p:nvSpPr>
          <p:spPr>
            <a:xfrm>
              <a:off x="6396997" y="2838441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-2.08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AE2E15-9748-E44A-A5BB-54EB7A0E8668}"/>
                </a:ext>
              </a:extLst>
            </p:cNvPr>
            <p:cNvSpPr txBox="1"/>
            <p:nvPr/>
          </p:nvSpPr>
          <p:spPr>
            <a:xfrm>
              <a:off x="7629950" y="2752329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-1.88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4B8279-CE9E-184B-82D5-EDB64EB5D4B1}"/>
                </a:ext>
              </a:extLst>
            </p:cNvPr>
            <p:cNvSpPr txBox="1"/>
            <p:nvPr/>
          </p:nvSpPr>
          <p:spPr>
            <a:xfrm>
              <a:off x="8861302" y="3649516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-3.72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8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000A994-9CF7-F04D-8765-41EF399D9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07" b="17621"/>
          <a:stretch/>
        </p:blipFill>
        <p:spPr>
          <a:xfrm>
            <a:off x="477704" y="-123157"/>
            <a:ext cx="11007613" cy="708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A3A7-AF3A-034F-B80A-40B7ED489A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11412" y="171526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87CB4-8F3B-DB4E-8573-81C90E8111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15267" y="339161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4D3EE-8C70-7847-9841-6F9BA5AC0C6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61413" y="291504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2D431-CDA9-F64E-83B2-8F389367DB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87795" y="384170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6259F-4D9D-324F-BA44-2DCC7C6F052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98342" y="578659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D9EBF3-CF40-A54F-AF0D-C355E9C694D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154526" y="519945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313AE6-4347-4B40-BA4A-7DA6716C5CA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40654" y="2633410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5F77D2-26E9-8C48-8814-304366094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584940" y="315775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B519A-44B4-834F-A073-9B966643F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269265" y="233243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DDCAE8-660A-374E-A3E8-66829015758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993591" y="347569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2FA493-6EC6-104E-91BD-FA6313E91712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723084" y="2950080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18728F-2FE4-284D-9213-DA4A29808513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88515" y="235960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8F72DB-AFB7-7A4E-8EA5-274205A5488E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570818" y="60498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AC3B2E-831F-1547-9833-76B35F09D2D8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482620" y="771208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17C51D-DA31-ED43-9885-6579190D02A5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864138" y="462144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9F8AAB-98DE-3747-917D-F8ED3F971D65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794100" y="597819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F6877B-8082-0244-A54A-CBF56F1AE2F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542756" y="503836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6F1E31-BC43-1D40-8CAB-7BBEBAF12B4D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10250285" y="28335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A5292D-B0C5-6D4B-9B76-291AAAD6DAF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10293530" y="289565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BDD0FC-331C-D548-AD0C-F6D7E9754BB7}"/>
              </a:ext>
            </a:extLst>
          </p:cNvPr>
          <p:cNvSpPr txBox="1"/>
          <p:nvPr/>
        </p:nvSpPr>
        <p:spPr>
          <a:xfrm>
            <a:off x="1547500" y="2299987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E585A-ACE2-2C4A-83BE-031D2D22CD8F}"/>
              </a:ext>
            </a:extLst>
          </p:cNvPr>
          <p:cNvSpPr txBox="1"/>
          <p:nvPr/>
        </p:nvSpPr>
        <p:spPr>
          <a:xfrm>
            <a:off x="2271979" y="2928776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94207-5483-A04C-813F-88F1E1172A43}"/>
              </a:ext>
            </a:extLst>
          </p:cNvPr>
          <p:cNvSpPr txBox="1"/>
          <p:nvPr/>
        </p:nvSpPr>
        <p:spPr>
          <a:xfrm>
            <a:off x="3010774" y="24426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0AEF86-89C1-B745-A026-8121EBA77527}"/>
              </a:ext>
            </a:extLst>
          </p:cNvPr>
          <p:cNvSpPr txBox="1"/>
          <p:nvPr/>
        </p:nvSpPr>
        <p:spPr>
          <a:xfrm>
            <a:off x="3711740" y="340441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CF81B4-6E74-3A4C-9264-5539CD274114}"/>
              </a:ext>
            </a:extLst>
          </p:cNvPr>
          <p:cNvSpPr txBox="1"/>
          <p:nvPr/>
        </p:nvSpPr>
        <p:spPr>
          <a:xfrm>
            <a:off x="4450481" y="447534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02D330-97EB-7545-8D0D-EEB6223FEC5E}"/>
              </a:ext>
            </a:extLst>
          </p:cNvPr>
          <p:cNvSpPr txBox="1"/>
          <p:nvPr/>
        </p:nvSpPr>
        <p:spPr>
          <a:xfrm>
            <a:off x="5174549" y="437555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F7A952-4860-A744-BE87-12EB8BB5E977}"/>
              </a:ext>
            </a:extLst>
          </p:cNvPr>
          <p:cNvSpPr txBox="1"/>
          <p:nvPr/>
        </p:nvSpPr>
        <p:spPr>
          <a:xfrm>
            <a:off x="5913271" y="410476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9D8C1-A722-3340-A4AE-475AA96F5FA0}"/>
              </a:ext>
            </a:extLst>
          </p:cNvPr>
          <p:cNvSpPr txBox="1"/>
          <p:nvPr/>
        </p:nvSpPr>
        <p:spPr>
          <a:xfrm>
            <a:off x="5896779" y="364210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9BCF32-3DBE-7F40-A19E-261D5F889D4B}"/>
              </a:ext>
            </a:extLst>
          </p:cNvPr>
          <p:cNvSpPr txBox="1"/>
          <p:nvPr/>
        </p:nvSpPr>
        <p:spPr>
          <a:xfrm>
            <a:off x="6644783" y="394332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FDB25B-27F7-5643-8BC0-60EA132ED643}"/>
              </a:ext>
            </a:extLst>
          </p:cNvPr>
          <p:cNvSpPr txBox="1"/>
          <p:nvPr/>
        </p:nvSpPr>
        <p:spPr>
          <a:xfrm>
            <a:off x="7363516" y="295890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D1E4C8-2878-BE4C-90D6-080BCDD2DCCE}"/>
              </a:ext>
            </a:extLst>
          </p:cNvPr>
          <p:cNvSpPr txBox="1"/>
          <p:nvPr/>
        </p:nvSpPr>
        <p:spPr>
          <a:xfrm>
            <a:off x="8094923" y="420826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B253E8-A883-C246-95F1-817528E5200A}"/>
              </a:ext>
            </a:extLst>
          </p:cNvPr>
          <p:cNvSpPr txBox="1"/>
          <p:nvPr/>
        </p:nvSpPr>
        <p:spPr>
          <a:xfrm>
            <a:off x="8821412" y="417464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9CDB1B-0BF3-D246-A9BE-3BE5E6F8404C}"/>
              </a:ext>
            </a:extLst>
          </p:cNvPr>
          <p:cNvSpPr txBox="1"/>
          <p:nvPr/>
        </p:nvSpPr>
        <p:spPr>
          <a:xfrm>
            <a:off x="9556694" y="320749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059D3-3161-F149-9493-6C991B7D0101}"/>
              </a:ext>
            </a:extLst>
          </p:cNvPr>
          <p:cNvSpPr txBox="1"/>
          <p:nvPr/>
        </p:nvSpPr>
        <p:spPr>
          <a:xfrm>
            <a:off x="10275789" y="92854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43E2A3-0C7B-814E-948F-8A24E366F619}"/>
              </a:ext>
            </a:extLst>
          </p:cNvPr>
          <p:cNvSpPr txBox="1"/>
          <p:nvPr/>
        </p:nvSpPr>
        <p:spPr>
          <a:xfrm>
            <a:off x="9551653" y="132636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F75762-11B5-4E4A-B013-7A5F142FC0C1}"/>
              </a:ext>
            </a:extLst>
          </p:cNvPr>
          <p:cNvSpPr txBox="1"/>
          <p:nvPr/>
        </p:nvSpPr>
        <p:spPr>
          <a:xfrm>
            <a:off x="6636699" y="117247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+2.04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3BADC3-956D-1D41-918F-D17D112855C9}"/>
              </a:ext>
            </a:extLst>
          </p:cNvPr>
          <p:cNvSpPr txBox="1"/>
          <p:nvPr/>
        </p:nvSpPr>
        <p:spPr>
          <a:xfrm>
            <a:off x="8824896" y="549826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6F0D61-4494-184C-9D9D-EC6649E25857}"/>
              </a:ext>
            </a:extLst>
          </p:cNvPr>
          <p:cNvSpPr txBox="1"/>
          <p:nvPr/>
        </p:nvSpPr>
        <p:spPr>
          <a:xfrm>
            <a:off x="9553571" y="453227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CFC47F-5243-0544-9FBF-6420357E7F3E}"/>
              </a:ext>
            </a:extLst>
          </p:cNvPr>
          <p:cNvSpPr txBox="1"/>
          <p:nvPr/>
        </p:nvSpPr>
        <p:spPr>
          <a:xfrm>
            <a:off x="10279494" y="225930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5037E3-C241-E840-A2AD-ACE207A86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53" b="17740"/>
          <a:stretch/>
        </p:blipFill>
        <p:spPr>
          <a:xfrm>
            <a:off x="480447" y="-108487"/>
            <a:ext cx="11060386" cy="7123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F6A4B-2847-634D-8CAE-4160EFA07A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11412" y="1746259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4D0E0-1D37-6B4D-BF05-78A81749FD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15267" y="3422612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6D963-290C-8443-8AA8-0CD48CDC10A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61413" y="294604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3A6F8-D265-D745-ACA2-20BE45F9659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87795" y="3872699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C4EC9-6145-C34D-B50A-8F8CB8D66E6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465471" y="578415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E458D-1D42-DB4F-A6D0-7B3E26C1AE1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205399" y="524926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9839B3-F905-C445-8D6E-CD91352B0F2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94352" y="2862710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910E93-090F-3148-B4AA-FA4433B8D60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613071" y="3387937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1F713-FA5E-0941-BA26-4AC14B7AAD5D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393496" y="249595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258EC1-1EBC-6244-92B4-E97C482B2A3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8064496" y="370810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38C058-01AE-7E48-B2F5-3A70E1D3CE40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840528" y="3325847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BE8214-D887-7349-96FC-267AC4C7A0C3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457358" y="262757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E91AC4-0500-D441-B731-B5AC45A0CCDB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623847" y="588146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6874E0-6001-554E-94FB-284E9EBE7519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568381" y="75871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1E7497-96D0-5C49-B323-E4BF3563778B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904722" y="4660989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EDB419-2334-7449-8DC1-64721646A293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877181" y="594169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3718D6-CB99-AC4E-AD6E-573902EE650B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599399" y="503100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AA2BDA-7E29-984A-95F9-5BB4C6D85C97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10320759" y="30387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AD0F61-755F-2345-89D8-7D5C9B47668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10346284" y="293910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6B2725-3A61-7746-A1C0-54E151187458}"/>
              </a:ext>
            </a:extLst>
          </p:cNvPr>
          <p:cNvSpPr txBox="1"/>
          <p:nvPr/>
        </p:nvSpPr>
        <p:spPr>
          <a:xfrm>
            <a:off x="1547500" y="2330983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E5EC9-454A-9941-AD14-8930C9795562}"/>
              </a:ext>
            </a:extLst>
          </p:cNvPr>
          <p:cNvSpPr txBox="1"/>
          <p:nvPr/>
        </p:nvSpPr>
        <p:spPr>
          <a:xfrm>
            <a:off x="2256989" y="2989752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6E3E4-539D-C644-86D3-5687D04D9F1A}"/>
              </a:ext>
            </a:extLst>
          </p:cNvPr>
          <p:cNvSpPr txBox="1"/>
          <p:nvPr/>
        </p:nvSpPr>
        <p:spPr>
          <a:xfrm>
            <a:off x="3010774" y="247368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CDE69-F3A9-ED49-8B5C-94F76C6DCB8B}"/>
              </a:ext>
            </a:extLst>
          </p:cNvPr>
          <p:cNvSpPr txBox="1"/>
          <p:nvPr/>
        </p:nvSpPr>
        <p:spPr>
          <a:xfrm>
            <a:off x="3726730" y="343541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6DA0A0-9D1E-5341-ADA1-A0FBE00E48F0}"/>
              </a:ext>
            </a:extLst>
          </p:cNvPr>
          <p:cNvSpPr txBox="1"/>
          <p:nvPr/>
        </p:nvSpPr>
        <p:spPr>
          <a:xfrm>
            <a:off x="4465471" y="450633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83E978-BD9B-B140-869C-3D793AEF60EB}"/>
              </a:ext>
            </a:extLst>
          </p:cNvPr>
          <p:cNvSpPr txBox="1"/>
          <p:nvPr/>
        </p:nvSpPr>
        <p:spPr>
          <a:xfrm>
            <a:off x="5174549" y="442154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CBDA47-E2C8-D441-AFB6-E1EF662FE351}"/>
              </a:ext>
            </a:extLst>
          </p:cNvPr>
          <p:cNvSpPr txBox="1"/>
          <p:nvPr/>
        </p:nvSpPr>
        <p:spPr>
          <a:xfrm>
            <a:off x="5928261" y="415075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59ED1-38F5-E341-ACFA-2E68ACCCD916}"/>
              </a:ext>
            </a:extLst>
          </p:cNvPr>
          <p:cNvSpPr txBox="1"/>
          <p:nvPr/>
        </p:nvSpPr>
        <p:spPr>
          <a:xfrm>
            <a:off x="5926759" y="370307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956747-7A6F-DF4C-8068-695781077F4E}"/>
              </a:ext>
            </a:extLst>
          </p:cNvPr>
          <p:cNvSpPr txBox="1"/>
          <p:nvPr/>
        </p:nvSpPr>
        <p:spPr>
          <a:xfrm>
            <a:off x="6659773" y="400430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9FDAA-C938-1E42-B329-D7F69EDE93AB}"/>
              </a:ext>
            </a:extLst>
          </p:cNvPr>
          <p:cNvSpPr txBox="1"/>
          <p:nvPr/>
        </p:nvSpPr>
        <p:spPr>
          <a:xfrm>
            <a:off x="7393496" y="301988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3EE370-B8A7-6548-855A-0EE7E81FA173}"/>
              </a:ext>
            </a:extLst>
          </p:cNvPr>
          <p:cNvSpPr txBox="1"/>
          <p:nvPr/>
        </p:nvSpPr>
        <p:spPr>
          <a:xfrm>
            <a:off x="8124903" y="429922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B52AFD-6A96-CD41-9176-8CB942D2F5C9}"/>
              </a:ext>
            </a:extLst>
          </p:cNvPr>
          <p:cNvSpPr txBox="1"/>
          <p:nvPr/>
        </p:nvSpPr>
        <p:spPr>
          <a:xfrm>
            <a:off x="8851392" y="423562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56D223-35FE-8F42-A497-213DC21B329A}"/>
              </a:ext>
            </a:extLst>
          </p:cNvPr>
          <p:cNvSpPr txBox="1"/>
          <p:nvPr/>
        </p:nvSpPr>
        <p:spPr>
          <a:xfrm>
            <a:off x="9586674" y="326846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FB916-CA7E-564A-AC9C-8A5DC0D0D011}"/>
              </a:ext>
            </a:extLst>
          </p:cNvPr>
          <p:cNvSpPr txBox="1"/>
          <p:nvPr/>
        </p:nvSpPr>
        <p:spPr>
          <a:xfrm>
            <a:off x="10320759" y="98952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D9FBB8-0546-4549-B136-C7769EBA63AF}"/>
              </a:ext>
            </a:extLst>
          </p:cNvPr>
          <p:cNvSpPr txBox="1"/>
          <p:nvPr/>
        </p:nvSpPr>
        <p:spPr>
          <a:xfrm>
            <a:off x="9581633" y="134236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56C172-5B36-D34A-BB39-5E73C9C91689}"/>
              </a:ext>
            </a:extLst>
          </p:cNvPr>
          <p:cNvSpPr txBox="1"/>
          <p:nvPr/>
        </p:nvSpPr>
        <p:spPr>
          <a:xfrm>
            <a:off x="6636699" y="120346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+2.04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3DBADD-8210-A040-8F11-AD389C1EF4AD}"/>
              </a:ext>
            </a:extLst>
          </p:cNvPr>
          <p:cNvSpPr txBox="1"/>
          <p:nvPr/>
        </p:nvSpPr>
        <p:spPr>
          <a:xfrm>
            <a:off x="8854876" y="552926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C974DA-7912-1A40-B6D1-0ED1FAD00DCE}"/>
              </a:ext>
            </a:extLst>
          </p:cNvPr>
          <p:cNvSpPr txBox="1"/>
          <p:nvPr/>
        </p:nvSpPr>
        <p:spPr>
          <a:xfrm>
            <a:off x="9598541" y="457825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D1802E-1417-C143-90D0-D954FEA516FE}"/>
              </a:ext>
            </a:extLst>
          </p:cNvPr>
          <p:cNvSpPr txBox="1"/>
          <p:nvPr/>
        </p:nvSpPr>
        <p:spPr>
          <a:xfrm>
            <a:off x="10324464" y="229030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102977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BA0CBD6-9440-F54C-875A-9C65AD742D1C}"/>
              </a:ext>
            </a:extLst>
          </p:cNvPr>
          <p:cNvGrpSpPr/>
          <p:nvPr/>
        </p:nvGrpSpPr>
        <p:grpSpPr>
          <a:xfrm>
            <a:off x="522728" y="-170126"/>
            <a:ext cx="11022559" cy="7298076"/>
            <a:chOff x="522728" y="-170126"/>
            <a:chExt cx="11022559" cy="729807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8046B95-80ED-C345-832C-64908B0F3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895" b="16895"/>
            <a:stretch/>
          </p:blipFill>
          <p:spPr>
            <a:xfrm>
              <a:off x="522728" y="-170126"/>
              <a:ext cx="11022559" cy="72980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E5EB49-1D7D-F04A-895D-9FA9217E4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4625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F55961-6995-7F4D-8464-7295AAB20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77767" y="343709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D21A93-97C7-6E48-A2C7-4A6DB82A3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4604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481A3B-C8B3-9B4F-8A24-801EDBC2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749909" y="387631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822ECF-4D60-AF4F-8AD0-D65FA1183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511965" y="5768652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61C796-1C51-BD47-8968-E24607385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232551" y="5231004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639B57-48A1-A743-9398-5A732F61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941116" y="289306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CC5170-AA66-D44B-BBE4-BDE3211DB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627864" y="348066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B6074B-E73E-4149-AA70-3AF06A8A9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441238" y="250345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100D1E-1ABF-3549-BF9E-3092B9806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8079754" y="37474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176B63-B6B1-454C-A6BE-6668688B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885872" y="323037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4E9EF1-628A-F143-952C-80C31E3E7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544995" y="2705178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43611F-EB44-ED4E-9677-D083A778C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623847" y="588146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A596B0-9317-A743-B866-78D25352C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568381" y="75871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60798EE-329C-6145-9C65-488DEEB5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953911" y="469165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1B2AFB3-58ED-6E4F-B8DA-F0284EDEA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877181" y="594169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1F0A485-7B30-4741-B04C-DD9C2F62D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622981" y="5002542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71D178C-26F1-474F-B80E-10564FA82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320759" y="30387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AEE5137-5657-E14A-920B-04507631A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339962" y="264721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BEF572-17BC-E14C-8A79-347D327B4B66}"/>
                </a:ext>
              </a:extLst>
            </p:cNvPr>
            <p:cNvSpPr txBox="1"/>
            <p:nvPr/>
          </p:nvSpPr>
          <p:spPr>
            <a:xfrm>
              <a:off x="1578496" y="2330983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AEB1B-AEDF-7549-9524-AA28DD231E8B}"/>
                </a:ext>
              </a:extLst>
            </p:cNvPr>
            <p:cNvSpPr txBox="1"/>
            <p:nvPr/>
          </p:nvSpPr>
          <p:spPr>
            <a:xfrm>
              <a:off x="2303483" y="2989752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CC9852-E84D-654D-B149-DCF3FEB40B99}"/>
                </a:ext>
              </a:extLst>
            </p:cNvPr>
            <p:cNvSpPr txBox="1"/>
            <p:nvPr/>
          </p:nvSpPr>
          <p:spPr>
            <a:xfrm>
              <a:off x="3026272" y="247368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8D6127-A444-D84E-A73E-96F14BCE7011}"/>
                </a:ext>
              </a:extLst>
            </p:cNvPr>
            <p:cNvSpPr txBox="1"/>
            <p:nvPr/>
          </p:nvSpPr>
          <p:spPr>
            <a:xfrm>
              <a:off x="3757726" y="345091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2F9CB3-AAF1-1D4F-BEA0-43E3FDAE13D2}"/>
                </a:ext>
              </a:extLst>
            </p:cNvPr>
            <p:cNvSpPr txBox="1"/>
            <p:nvPr/>
          </p:nvSpPr>
          <p:spPr>
            <a:xfrm>
              <a:off x="4480969" y="458382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39F00-3DBF-FD4A-BE9E-487B0A8D1CE5}"/>
                </a:ext>
              </a:extLst>
            </p:cNvPr>
            <p:cNvSpPr txBox="1"/>
            <p:nvPr/>
          </p:nvSpPr>
          <p:spPr>
            <a:xfrm>
              <a:off x="5221043" y="449903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2B5412-DD4A-4545-9FC3-FBAC2C40B073}"/>
                </a:ext>
              </a:extLst>
            </p:cNvPr>
            <p:cNvSpPr txBox="1"/>
            <p:nvPr/>
          </p:nvSpPr>
          <p:spPr>
            <a:xfrm>
              <a:off x="5943759" y="42127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6F446A-7D39-5F49-8436-0A7E3D450EF7}"/>
                </a:ext>
              </a:extLst>
            </p:cNvPr>
            <p:cNvSpPr txBox="1"/>
            <p:nvPr/>
          </p:nvSpPr>
          <p:spPr>
            <a:xfrm>
              <a:off x="5957755" y="37495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82B997-4118-194A-B17E-FB13534F3FEC}"/>
                </a:ext>
              </a:extLst>
            </p:cNvPr>
            <p:cNvSpPr txBox="1"/>
            <p:nvPr/>
          </p:nvSpPr>
          <p:spPr>
            <a:xfrm>
              <a:off x="6675271" y="408179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E4592C-A672-8F43-A651-532DEFE747E7}"/>
                </a:ext>
              </a:extLst>
            </p:cNvPr>
            <p:cNvSpPr txBox="1"/>
            <p:nvPr/>
          </p:nvSpPr>
          <p:spPr>
            <a:xfrm>
              <a:off x="7408994" y="303537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4E45FC-68E6-3A44-8875-D73EC7905626}"/>
                </a:ext>
              </a:extLst>
            </p:cNvPr>
            <p:cNvSpPr txBox="1"/>
            <p:nvPr/>
          </p:nvSpPr>
          <p:spPr>
            <a:xfrm>
              <a:off x="8140401" y="436121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3679CB-828D-F141-A29D-33411DF61271}"/>
                </a:ext>
              </a:extLst>
            </p:cNvPr>
            <p:cNvSpPr txBox="1"/>
            <p:nvPr/>
          </p:nvSpPr>
          <p:spPr>
            <a:xfrm>
              <a:off x="8866890" y="429761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6859ED-E3BC-324D-9E37-7882E2E21C53}"/>
                </a:ext>
              </a:extLst>
            </p:cNvPr>
            <p:cNvSpPr txBox="1"/>
            <p:nvPr/>
          </p:nvSpPr>
          <p:spPr>
            <a:xfrm>
              <a:off x="9602172" y="329946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8E4359-36DC-0347-984E-2B2E276A7F88}"/>
                </a:ext>
              </a:extLst>
            </p:cNvPr>
            <p:cNvSpPr txBox="1"/>
            <p:nvPr/>
          </p:nvSpPr>
          <p:spPr>
            <a:xfrm>
              <a:off x="10320759" y="9585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413183-3C3C-6F4E-ABD4-603C3C215173}"/>
                </a:ext>
              </a:extLst>
            </p:cNvPr>
            <p:cNvSpPr txBox="1"/>
            <p:nvPr/>
          </p:nvSpPr>
          <p:spPr>
            <a:xfrm>
              <a:off x="9597131" y="131137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EB0CAC-F461-F045-B02B-94DBB71ED868}"/>
                </a:ext>
              </a:extLst>
            </p:cNvPr>
            <p:cNvSpPr txBox="1"/>
            <p:nvPr/>
          </p:nvSpPr>
          <p:spPr>
            <a:xfrm>
              <a:off x="6683193" y="115697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5565CC-12FD-8D4B-B4A4-28FD181883ED}"/>
                </a:ext>
              </a:extLst>
            </p:cNvPr>
            <p:cNvSpPr txBox="1"/>
            <p:nvPr/>
          </p:nvSpPr>
          <p:spPr>
            <a:xfrm>
              <a:off x="8885872" y="56377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F5200F-3D18-8D43-B0E0-C38772A531EB}"/>
                </a:ext>
              </a:extLst>
            </p:cNvPr>
            <p:cNvSpPr txBox="1"/>
            <p:nvPr/>
          </p:nvSpPr>
          <p:spPr>
            <a:xfrm>
              <a:off x="9614039" y="465574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3CB277-1C1A-D74E-BDE5-EB82BDA1E47A}"/>
                </a:ext>
              </a:extLst>
            </p:cNvPr>
            <p:cNvSpPr txBox="1"/>
            <p:nvPr/>
          </p:nvSpPr>
          <p:spPr>
            <a:xfrm>
              <a:off x="10339962" y="229030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57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A97294-9478-2648-B42F-89711A22C472}"/>
              </a:ext>
            </a:extLst>
          </p:cNvPr>
          <p:cNvGrpSpPr/>
          <p:nvPr/>
        </p:nvGrpSpPr>
        <p:grpSpPr>
          <a:xfrm>
            <a:off x="214085" y="541302"/>
            <a:ext cx="10653536" cy="6034009"/>
            <a:chOff x="214085" y="541302"/>
            <a:chExt cx="10653536" cy="60340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41E70-8D31-1043-B4C3-7FD441F4D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584" b="21777"/>
            <a:stretch/>
          </p:blipFill>
          <p:spPr>
            <a:xfrm>
              <a:off x="214085" y="541302"/>
              <a:ext cx="10653536" cy="603400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77658BC-445D-6342-8B7D-FB4FADD3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202230" y="235904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2DC990-68FE-1E4D-8B56-654FC8E27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931753" y="407006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6F1C1BC-281E-194D-800C-D1F35BEFE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596670" y="337061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4A7EF7F-50AB-8C49-B3F4-CEC1AE208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303266" y="393045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BE4FD7-04B4-AF47-9531-B1697755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3980381" y="4603294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0E09D55-9CCF-A54A-929A-D2408076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652739" y="528973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56374D2-88F3-D544-BB44-63B55A81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431878" y="418494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B3D502D-E565-A547-8536-7C47F923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164916" y="327964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FFBDDDF-F40E-F944-A19E-BE0BFD2F6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6844544" y="238923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D647D6A-71B9-9348-9080-7B9C3ED8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422678" y="379363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3EC4AE6-0A14-2D45-8A51-3A8ACE3E3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213635" y="409407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7732428-969F-BB4E-AB2B-BC1E236A5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8828451" y="3257973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612C700-7E89-7743-97E2-F26F4976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091010" y="108477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27FBD32-7316-2143-94B0-DE6397ED8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8921293" y="1434395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17C3B2C-9EB7-2047-8A63-EC54853E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364607" y="299567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4B306D3-2604-394C-810D-A0F657768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7490804" y="590454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C536401-F5D8-5A46-A333-E005266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8978970" y="5306594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15C29F6-7739-B241-A11C-B9BD95A72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9701947" y="135466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C396691-1F16-8D4D-B0F5-5324E4F0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9701947" y="32645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67C8E2-FC59-014B-B004-B9E8F1E137CD}"/>
                </a:ext>
              </a:extLst>
            </p:cNvPr>
            <p:cNvSpPr txBox="1"/>
            <p:nvPr/>
          </p:nvSpPr>
          <p:spPr>
            <a:xfrm>
              <a:off x="1202230" y="2997821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125E10-9913-4A4D-B6D3-B119E4BA63DD}"/>
                </a:ext>
              </a:extLst>
            </p:cNvPr>
            <p:cNvSpPr txBox="1"/>
            <p:nvPr/>
          </p:nvSpPr>
          <p:spPr>
            <a:xfrm>
              <a:off x="1899345" y="3531109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-0.92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D48075-CBD0-B241-BAF6-08ACCE10C383}"/>
                </a:ext>
              </a:extLst>
            </p:cNvPr>
            <p:cNvSpPr txBox="1"/>
            <p:nvPr/>
          </p:nvSpPr>
          <p:spPr>
            <a:xfrm>
              <a:off x="2603907" y="284178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+0.28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C25B0D-D4F1-6448-93D9-8526777EA29F}"/>
                </a:ext>
              </a:extLst>
            </p:cNvPr>
            <p:cNvSpPr txBox="1"/>
            <p:nvPr/>
          </p:nvSpPr>
          <p:spPr>
            <a:xfrm>
              <a:off x="3316940" y="350469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-0.88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315A77-81AD-E04F-B822-9D50CDAA68AD}"/>
                </a:ext>
              </a:extLst>
            </p:cNvPr>
            <p:cNvSpPr txBox="1"/>
            <p:nvPr/>
          </p:nvSpPr>
          <p:spPr>
            <a:xfrm>
              <a:off x="4032835" y="401133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-1.76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4F8ABF8-6404-F84C-9A9B-D809631CB30A}"/>
                </a:ext>
              </a:extLst>
            </p:cNvPr>
            <p:cNvSpPr txBox="1"/>
            <p:nvPr/>
          </p:nvSpPr>
          <p:spPr>
            <a:xfrm>
              <a:off x="4742227" y="416683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-2.01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9AD6547-207F-9D4F-893E-6615D78365EE}"/>
                </a:ext>
              </a:extLst>
            </p:cNvPr>
            <p:cNvSpPr txBox="1"/>
            <p:nvPr/>
          </p:nvSpPr>
          <p:spPr>
            <a:xfrm>
              <a:off x="5441501" y="38028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-1.39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A81BC9-B8B3-4E48-BFF3-AD9F737517EE}"/>
                </a:ext>
              </a:extLst>
            </p:cNvPr>
            <p:cNvSpPr txBox="1"/>
            <p:nvPr/>
          </p:nvSpPr>
          <p:spPr>
            <a:xfrm>
              <a:off x="5434867" y="358553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-1.58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EF7B724-15A7-1144-AE20-5D88AB7D9E73}"/>
                </a:ext>
              </a:extLst>
            </p:cNvPr>
            <p:cNvSpPr txBox="1"/>
            <p:nvPr/>
          </p:nvSpPr>
          <p:spPr>
            <a:xfrm>
              <a:off x="6145796" y="375690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-1.87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60D54E-A9CB-754E-BE73-CCE148B2837E}"/>
                </a:ext>
              </a:extLst>
            </p:cNvPr>
            <p:cNvSpPr txBox="1"/>
            <p:nvPr/>
          </p:nvSpPr>
          <p:spPr>
            <a:xfrm>
              <a:off x="6841295" y="28821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1AE1B8-D9F6-964D-A512-43315A7A71CF}"/>
                </a:ext>
              </a:extLst>
            </p:cNvPr>
            <p:cNvSpPr txBox="1"/>
            <p:nvPr/>
          </p:nvSpPr>
          <p:spPr>
            <a:xfrm>
              <a:off x="7553925" y="44811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-3.13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EF8F18B-6683-8A43-B007-E4F08C43643D}"/>
                </a:ext>
              </a:extLst>
            </p:cNvPr>
            <p:cNvSpPr txBox="1"/>
            <p:nvPr/>
          </p:nvSpPr>
          <p:spPr>
            <a:xfrm>
              <a:off x="8258375" y="46744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-3.48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66B51C-4235-A249-9CF6-F4C50D5E17D5}"/>
                </a:ext>
              </a:extLst>
            </p:cNvPr>
            <p:cNvSpPr txBox="1"/>
            <p:nvPr/>
          </p:nvSpPr>
          <p:spPr>
            <a:xfrm>
              <a:off x="8980587" y="38945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-2.12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E54CB8-04D3-B348-91DB-A091F0B75B08}"/>
                </a:ext>
              </a:extLst>
            </p:cNvPr>
            <p:cNvSpPr txBox="1"/>
            <p:nvPr/>
          </p:nvSpPr>
          <p:spPr>
            <a:xfrm>
              <a:off x="9681504" y="188342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+1.63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0F08DC3-95BF-994C-942E-0F89A656AD51}"/>
                </a:ext>
              </a:extLst>
            </p:cNvPr>
            <p:cNvSpPr txBox="1"/>
            <p:nvPr/>
          </p:nvSpPr>
          <p:spPr>
            <a:xfrm>
              <a:off x="8968812" y="19225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+1.56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B8FCF3-4710-9A47-B1A3-19CD3414027D}"/>
                </a:ext>
              </a:extLst>
            </p:cNvPr>
            <p:cNvSpPr txBox="1"/>
            <p:nvPr/>
          </p:nvSpPr>
          <p:spPr>
            <a:xfrm>
              <a:off x="6145795" y="180475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27723C-DBE3-F945-9A47-510582E6ED78}"/>
                </a:ext>
              </a:extLst>
            </p:cNvPr>
            <p:cNvSpPr txBox="1"/>
            <p:nvPr/>
          </p:nvSpPr>
          <p:spPr>
            <a:xfrm>
              <a:off x="8262726" y="575065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-4.78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188F24C-081E-3D40-86DC-BBA20EDABB24}"/>
                </a:ext>
              </a:extLst>
            </p:cNvPr>
            <p:cNvSpPr txBox="1"/>
            <p:nvPr/>
          </p:nvSpPr>
          <p:spPr>
            <a:xfrm>
              <a:off x="8978970" y="497438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-3.43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ABAA32-1D3D-C34E-BCB9-0310032B6A47}"/>
                </a:ext>
              </a:extLst>
            </p:cNvPr>
            <p:cNvSpPr txBox="1"/>
            <p:nvPr/>
          </p:nvSpPr>
          <p:spPr>
            <a:xfrm>
              <a:off x="9685309" y="296378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BE0FB2-5715-0F4D-BB79-C793A059D674}"/>
              </a:ext>
            </a:extLst>
          </p:cNvPr>
          <p:cNvGrpSpPr/>
          <p:nvPr/>
        </p:nvGrpSpPr>
        <p:grpSpPr>
          <a:xfrm>
            <a:off x="592703" y="487522"/>
            <a:ext cx="10602273" cy="6224229"/>
            <a:chOff x="592703" y="487522"/>
            <a:chExt cx="10602273" cy="622422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4987DD-34D6-7A46-80C1-D7B5D1BC0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647" b="20647"/>
            <a:stretch/>
          </p:blipFill>
          <p:spPr>
            <a:xfrm>
              <a:off x="592703" y="487522"/>
              <a:ext cx="10602273" cy="622422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A5EC557-E945-4C44-96BE-31309869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08394" y="240836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FFCAF7D-79AE-5241-B3FB-887974FBC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81302" y="421136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75DC03A-4180-874A-9F55-A9A7E05F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94697" y="306465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7F82634-4FFF-304F-AD24-3AB3D5F8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76982" y="361768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F1BFA7B-81ED-664E-AF1B-7890FD44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413720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677022-48D4-654E-8990-8660EB851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096452" y="478431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643C733-3EC4-864E-B6FA-DD2A49A8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649328" y="234787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6D98E3E-398D-864F-90DC-15E80E75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433522" y="2609846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B2F2C8-F140-B648-A014-CF2DD4EB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05607" y="218332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B454B0E-346E-EC49-9566-4A54BA5D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787230" y="351474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3CBF24A-26DB-7E43-9757-BD4A7ED1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550226" y="3064658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DA2599-4DB0-154D-9FF9-DE9B78678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78017" y="243486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7FE9954-9C88-9644-AA14-FAFC49DA9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492173" y="1138784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58C8DA0-343F-8A4B-B423-DEFD2AC0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166159" y="1372303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B221D17-3DB4-B74F-990C-15EDA3BD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735320" y="424028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0520691-DD74-7E4E-A921-A41F77FF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556657" y="55431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1DF65AE-0E80-8C44-B45D-4E1286EC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280847" y="453917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92D6B55-D3BE-954C-B826-7910FEF7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9979229" y="127614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AD3A679-8044-F144-84EB-6174C94C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9979229" y="336502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307C3C-EAD6-B141-95AE-47D23C7FCA46}"/>
                </a:ext>
              </a:extLst>
            </p:cNvPr>
            <p:cNvSpPr txBox="1"/>
            <p:nvPr/>
          </p:nvSpPr>
          <p:spPr>
            <a:xfrm>
              <a:off x="1595404" y="3035599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55119C-5C4F-714A-B141-EF38568EADC9}"/>
                </a:ext>
              </a:extLst>
            </p:cNvPr>
            <p:cNvSpPr txBox="1"/>
            <p:nvPr/>
          </p:nvSpPr>
          <p:spPr>
            <a:xfrm>
              <a:off x="2287509" y="3633355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-1.06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1498F3-0E5D-7349-AA47-DAC06778B66E}"/>
                </a:ext>
              </a:extLst>
            </p:cNvPr>
            <p:cNvSpPr txBox="1"/>
            <p:nvPr/>
          </p:nvSpPr>
          <p:spPr>
            <a:xfrm>
              <a:off x="2992458" y="27979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+0.40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0DB0AB-40D7-6644-B86A-96709CC3B1BE}"/>
                </a:ext>
              </a:extLst>
            </p:cNvPr>
            <p:cNvSpPr txBox="1"/>
            <p:nvPr/>
          </p:nvSpPr>
          <p:spPr>
            <a:xfrm>
              <a:off x="3701580" y="324327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-0.37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EFEA49-54F9-B64D-91AD-4F97A9DC9F46}"/>
                </a:ext>
              </a:extLst>
            </p:cNvPr>
            <p:cNvSpPr txBox="1"/>
            <p:nvPr/>
          </p:nvSpPr>
          <p:spPr>
            <a:xfrm>
              <a:off x="4399043" y="345047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-0.74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0B2A2C-96C8-F949-BDD2-40D0FA023900}"/>
                </a:ext>
              </a:extLst>
            </p:cNvPr>
            <p:cNvSpPr txBox="1"/>
            <p:nvPr/>
          </p:nvSpPr>
          <p:spPr>
            <a:xfrm>
              <a:off x="5094084" y="352649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-0.88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1B20BE-7E32-9544-86D4-DCFD951CAE26}"/>
                </a:ext>
              </a:extLst>
            </p:cNvPr>
            <p:cNvSpPr txBox="1"/>
            <p:nvPr/>
          </p:nvSpPr>
          <p:spPr>
            <a:xfrm>
              <a:off x="5790164" y="344757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-0.74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5C65E8-4662-D547-8269-CBDCDB4F3D22}"/>
                </a:ext>
              </a:extLst>
            </p:cNvPr>
            <p:cNvSpPr txBox="1"/>
            <p:nvPr/>
          </p:nvSpPr>
          <p:spPr>
            <a:xfrm>
              <a:off x="5794484" y="301221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-0.52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52B55C-872D-1244-B540-093D88109651}"/>
                </a:ext>
              </a:extLst>
            </p:cNvPr>
            <p:cNvSpPr txBox="1"/>
            <p:nvPr/>
          </p:nvSpPr>
          <p:spPr>
            <a:xfrm>
              <a:off x="6503748" y="301712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-0.52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1C3EE0-2346-5242-A34B-CF6567CE7C9B}"/>
                </a:ext>
              </a:extLst>
            </p:cNvPr>
            <p:cNvSpPr txBox="1"/>
            <p:nvPr/>
          </p:nvSpPr>
          <p:spPr>
            <a:xfrm>
              <a:off x="7201472" y="290103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B35015-75B4-4948-91EC-650628332FED}"/>
                </a:ext>
              </a:extLst>
            </p:cNvPr>
            <p:cNvSpPr txBox="1"/>
            <p:nvPr/>
          </p:nvSpPr>
          <p:spPr>
            <a:xfrm>
              <a:off x="7911062" y="396480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-2.17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B4B857-534B-D24D-90A2-63CA1830F465}"/>
                </a:ext>
              </a:extLst>
            </p:cNvPr>
            <p:cNvSpPr txBox="1"/>
            <p:nvPr/>
          </p:nvSpPr>
          <p:spPr>
            <a:xfrm>
              <a:off x="8602957" y="387969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-2.04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666F70-108A-984C-8AC9-8305ECEE6950}"/>
                </a:ext>
              </a:extLst>
            </p:cNvPr>
            <p:cNvSpPr txBox="1"/>
            <p:nvPr/>
          </p:nvSpPr>
          <p:spPr>
            <a:xfrm>
              <a:off x="9312228" y="298873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-0.47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2255B-A86A-6B4A-ACB3-44AA1C1B9CB0}"/>
                </a:ext>
              </a:extLst>
            </p:cNvPr>
            <p:cNvSpPr txBox="1"/>
            <p:nvPr/>
          </p:nvSpPr>
          <p:spPr>
            <a:xfrm>
              <a:off x="9996462" y="178528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+1.62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7EEB45-00DA-6946-B83B-B2B47C4794A8}"/>
                </a:ext>
              </a:extLst>
            </p:cNvPr>
            <p:cNvSpPr txBox="1"/>
            <p:nvPr/>
          </p:nvSpPr>
          <p:spPr>
            <a:xfrm>
              <a:off x="9299124" y="182325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+1.56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64A8B4-6F01-414D-9ABA-16311EE984A7}"/>
                </a:ext>
              </a:extLst>
            </p:cNvPr>
            <p:cNvSpPr txBox="1"/>
            <p:nvPr/>
          </p:nvSpPr>
          <p:spPr>
            <a:xfrm>
              <a:off x="6492173" y="172816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F643D7-9693-6E49-BFD5-8014FBAC58E7}"/>
                </a:ext>
              </a:extLst>
            </p:cNvPr>
            <p:cNvSpPr txBox="1"/>
            <p:nvPr/>
          </p:nvSpPr>
          <p:spPr>
            <a:xfrm>
              <a:off x="8596526" y="507549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-3.59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E3DBD8-148C-FC4E-8B16-EC3677AFAF48}"/>
                </a:ext>
              </a:extLst>
            </p:cNvPr>
            <p:cNvSpPr txBox="1"/>
            <p:nvPr/>
          </p:nvSpPr>
          <p:spPr>
            <a:xfrm>
              <a:off x="9319944" y="418814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-2.03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1D29115-A850-404D-93E6-812477541CF0}"/>
                </a:ext>
              </a:extLst>
            </p:cNvPr>
            <p:cNvSpPr txBox="1"/>
            <p:nvPr/>
          </p:nvSpPr>
          <p:spPr>
            <a:xfrm>
              <a:off x="10013954" y="299815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969FDE1-74D6-424E-8112-D1A28EC1AC0C}"/>
              </a:ext>
            </a:extLst>
          </p:cNvPr>
          <p:cNvGrpSpPr/>
          <p:nvPr/>
        </p:nvGrpSpPr>
        <p:grpSpPr>
          <a:xfrm>
            <a:off x="35095" y="640245"/>
            <a:ext cx="11827584" cy="3427633"/>
            <a:chOff x="35095" y="640245"/>
            <a:chExt cx="11827584" cy="342763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0A3B74-4CCF-844A-8EBD-A043FD77EC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007" t="7761" r="7641"/>
            <a:stretch/>
          </p:blipFill>
          <p:spPr>
            <a:xfrm>
              <a:off x="8054421" y="655458"/>
              <a:ext cx="3808258" cy="341241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0030E2-E049-4C46-8AB7-D4C1F8013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025" t="7761" r="7642"/>
            <a:stretch/>
          </p:blipFill>
          <p:spPr>
            <a:xfrm>
              <a:off x="4283555" y="655458"/>
              <a:ext cx="3807403" cy="341241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FE0770D-9A91-0746-9C26-63FF5B1FB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61" r="7642"/>
            <a:stretch/>
          </p:blipFill>
          <p:spPr>
            <a:xfrm>
              <a:off x="35095" y="655459"/>
              <a:ext cx="4271003" cy="341241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ED52AF-290D-8141-B967-B39A7E47E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6893" y="2616161"/>
              <a:ext cx="236450" cy="1460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828814-736B-0440-84AB-67157AFFD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590" y="2052812"/>
              <a:ext cx="114699" cy="223180"/>
            </a:xfrm>
            <a:prstGeom prst="straightConnector1">
              <a:avLst/>
            </a:prstGeom>
            <a:ln w="19050">
              <a:solidFill>
                <a:srgbClr val="DBA520"/>
              </a:solidFill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B459AFF-908B-8747-A250-3FFBA715F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1100" y="1681152"/>
              <a:ext cx="197008" cy="143188"/>
            </a:xfrm>
            <a:prstGeom prst="straightConnector1">
              <a:avLst/>
            </a:prstGeom>
            <a:ln w="19050">
              <a:solidFill>
                <a:srgbClr val="DBA52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612F31-6648-F544-B589-707E696C2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3826" y="2321660"/>
              <a:ext cx="201118" cy="1446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714EEB-2BB7-4745-ABBF-F4F453830521}"/>
                </a:ext>
              </a:extLst>
            </p:cNvPr>
            <p:cNvSpPr txBox="1"/>
            <p:nvPr/>
          </p:nvSpPr>
          <p:spPr>
            <a:xfrm>
              <a:off x="2473099" y="2469599"/>
              <a:ext cx="543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253557-4F81-CC41-A60B-1AFE00F95EAE}"/>
                </a:ext>
              </a:extLst>
            </p:cNvPr>
            <p:cNvSpPr txBox="1"/>
            <p:nvPr/>
          </p:nvSpPr>
          <p:spPr>
            <a:xfrm>
              <a:off x="1737827" y="2277804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7F887A-4B4E-AC4B-A427-70F1E8789553}"/>
                </a:ext>
              </a:extLst>
            </p:cNvPr>
            <p:cNvSpPr txBox="1"/>
            <p:nvPr/>
          </p:nvSpPr>
          <p:spPr>
            <a:xfrm>
              <a:off x="877161" y="3336808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16E471-D426-ED45-AB06-A382F5B40CC7}"/>
                </a:ext>
              </a:extLst>
            </p:cNvPr>
            <p:cNvSpPr txBox="1"/>
            <p:nvPr/>
          </p:nvSpPr>
          <p:spPr>
            <a:xfrm>
              <a:off x="2963029" y="1595203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  <a:r>
                <a:rPr lang="en-US" sz="1100" dirty="0">
                  <a:solidFill>
                    <a:srgbClr val="DBA5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860763-11E7-4C49-A41B-91130CD19430}"/>
                </a:ext>
              </a:extLst>
            </p:cNvPr>
            <p:cNvSpPr txBox="1"/>
            <p:nvPr/>
          </p:nvSpPr>
          <p:spPr>
            <a:xfrm>
              <a:off x="3391379" y="2546828"/>
              <a:ext cx="675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BC12F5-CBED-D544-9102-617F07FC5768}"/>
                </a:ext>
              </a:extLst>
            </p:cNvPr>
            <p:cNvSpPr txBox="1"/>
            <p:nvPr/>
          </p:nvSpPr>
          <p:spPr>
            <a:xfrm>
              <a:off x="1953697" y="1691773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1100" dirty="0">
                  <a:solidFill>
                    <a:srgbClr val="DBA5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162770-A99C-1E47-A1DD-A70888883970}"/>
                </a:ext>
              </a:extLst>
            </p:cNvPr>
            <p:cNvSpPr txBox="1"/>
            <p:nvPr/>
          </p:nvSpPr>
          <p:spPr>
            <a:xfrm>
              <a:off x="557466" y="2220062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X-DIM-A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57EEE7-8F46-194C-8E2E-17810807B4E2}"/>
                </a:ext>
              </a:extLst>
            </p:cNvPr>
            <p:cNvSpPr txBox="1"/>
            <p:nvPr/>
          </p:nvSpPr>
          <p:spPr>
            <a:xfrm>
              <a:off x="1976627" y="1320116"/>
              <a:ext cx="6869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11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EA0180-44D1-8447-AB7A-F7C6E620582D}"/>
                </a:ext>
              </a:extLst>
            </p:cNvPr>
            <p:cNvSpPr txBox="1"/>
            <p:nvPr/>
          </p:nvSpPr>
          <p:spPr>
            <a:xfrm>
              <a:off x="3448608" y="2245899"/>
              <a:ext cx="6755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962A58-71C6-FF47-B0AD-A3397EB3F1DB}"/>
                </a:ext>
              </a:extLst>
            </p:cNvPr>
            <p:cNvSpPr txBox="1"/>
            <p:nvPr/>
          </p:nvSpPr>
          <p:spPr>
            <a:xfrm>
              <a:off x="2983751" y="1897319"/>
              <a:ext cx="862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  <a:r>
                <a:rPr lang="en-US" sz="11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7874F7-CD16-B84F-B54E-E0830590C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0125" y="1494596"/>
              <a:ext cx="223701" cy="14884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F3E4EB-ED5A-9A49-8660-26CF8FD788AA}"/>
                </a:ext>
              </a:extLst>
            </p:cNvPr>
            <p:cNvSpPr txBox="1"/>
            <p:nvPr/>
          </p:nvSpPr>
          <p:spPr>
            <a:xfrm>
              <a:off x="648984" y="2606521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X-DIM-A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57A277-03A9-9E4A-A504-D09D45F6B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347" y="2052812"/>
              <a:ext cx="225410" cy="79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4018C5-A626-D547-90E3-FACA8EBF6453}"/>
                </a:ext>
              </a:extLst>
            </p:cNvPr>
            <p:cNvSpPr txBox="1"/>
            <p:nvPr/>
          </p:nvSpPr>
          <p:spPr>
            <a:xfrm>
              <a:off x="7022315" y="1769127"/>
              <a:ext cx="543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25EA3-A534-764B-8216-27EABBCB2F14}"/>
                </a:ext>
              </a:extLst>
            </p:cNvPr>
            <p:cNvSpPr txBox="1"/>
            <p:nvPr/>
          </p:nvSpPr>
          <p:spPr>
            <a:xfrm>
              <a:off x="5811506" y="1529130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78FC0-B530-1C4F-981D-FB0414FC3094}"/>
                </a:ext>
              </a:extLst>
            </p:cNvPr>
            <p:cNvSpPr txBox="1"/>
            <p:nvPr/>
          </p:nvSpPr>
          <p:spPr>
            <a:xfrm>
              <a:off x="4675421" y="2920999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850862-93B3-CA4A-B6DE-75316BAA3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0159" y="1527254"/>
              <a:ext cx="267625" cy="125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2F22C-C8D0-A348-BFD1-2FDFE91E430C}"/>
                </a:ext>
              </a:extLst>
            </p:cNvPr>
            <p:cNvSpPr txBox="1"/>
            <p:nvPr/>
          </p:nvSpPr>
          <p:spPr>
            <a:xfrm>
              <a:off x="10316431" y="1162488"/>
              <a:ext cx="543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1A39B7-B752-C74E-ABC0-86F6A7BD6331}"/>
                </a:ext>
              </a:extLst>
            </p:cNvPr>
            <p:cNvSpPr txBox="1"/>
            <p:nvPr/>
          </p:nvSpPr>
          <p:spPr>
            <a:xfrm>
              <a:off x="9432151" y="1193530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D7E807-58FF-834B-84C5-3EBF70BD9242}"/>
                </a:ext>
              </a:extLst>
            </p:cNvPr>
            <p:cNvSpPr txBox="1"/>
            <p:nvPr/>
          </p:nvSpPr>
          <p:spPr>
            <a:xfrm>
              <a:off x="8458126" y="2387209"/>
              <a:ext cx="960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38AEE09-6921-9345-9424-45EF818AF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7124" y="1959390"/>
              <a:ext cx="204649" cy="474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BE00F2-8139-3447-90EA-76B1065DB48F}"/>
                </a:ext>
              </a:extLst>
            </p:cNvPr>
            <p:cNvSpPr txBox="1"/>
            <p:nvPr/>
          </p:nvSpPr>
          <p:spPr>
            <a:xfrm>
              <a:off x="4403972" y="2201147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X-DIM-A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AE9C47-2D70-AF4D-8278-DF064CEB8D87}"/>
                </a:ext>
              </a:extLst>
            </p:cNvPr>
            <p:cNvSpPr txBox="1"/>
            <p:nvPr/>
          </p:nvSpPr>
          <p:spPr>
            <a:xfrm>
              <a:off x="5920730" y="1010270"/>
              <a:ext cx="6869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11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73248D-FA4E-A244-B51A-C4E112E5691E}"/>
                </a:ext>
              </a:extLst>
            </p:cNvPr>
            <p:cNvSpPr txBox="1"/>
            <p:nvPr/>
          </p:nvSpPr>
          <p:spPr>
            <a:xfrm>
              <a:off x="7403217" y="1634108"/>
              <a:ext cx="6755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2E01D9-512F-934C-9B2A-340B637768FC}"/>
                </a:ext>
              </a:extLst>
            </p:cNvPr>
            <p:cNvSpPr txBox="1"/>
            <p:nvPr/>
          </p:nvSpPr>
          <p:spPr>
            <a:xfrm>
              <a:off x="7341620" y="1262907"/>
              <a:ext cx="862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  <a:r>
                <a:rPr lang="en-US" sz="11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396D01-F34F-7F46-8074-B632C462CB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1049" y="976481"/>
              <a:ext cx="192407" cy="16204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331958F-8573-1041-B579-BBFA86BB6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3393" y="997224"/>
              <a:ext cx="174376" cy="1621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184764-29CA-B946-B60A-BAF5E7E0314D}"/>
                </a:ext>
              </a:extLst>
            </p:cNvPr>
            <p:cNvSpPr txBox="1"/>
            <p:nvPr/>
          </p:nvSpPr>
          <p:spPr>
            <a:xfrm>
              <a:off x="8122768" y="1755510"/>
              <a:ext cx="1207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X-DIM-A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A29821-7AA0-D441-8712-81D29CADC177}"/>
                </a:ext>
              </a:extLst>
            </p:cNvPr>
            <p:cNvSpPr txBox="1"/>
            <p:nvPr/>
          </p:nvSpPr>
          <p:spPr>
            <a:xfrm>
              <a:off x="8870354" y="782668"/>
              <a:ext cx="6869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  <a:r>
                <a:rPr lang="en-US" sz="1100" dirty="0">
                  <a:solidFill>
                    <a:srgbClr val="FD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‡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808730-0740-C54D-BEF9-F9C76384BD9D}"/>
                </a:ext>
              </a:extLst>
            </p:cNvPr>
            <p:cNvSpPr txBox="1"/>
            <p:nvPr/>
          </p:nvSpPr>
          <p:spPr>
            <a:xfrm>
              <a:off x="10027427" y="814354"/>
              <a:ext cx="6755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4A4037-A93E-DF49-BD87-C54CA0B2C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203" y="989394"/>
              <a:ext cx="168800" cy="20244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EFAB56-D675-D742-9B1D-83E513196D10}"/>
                </a:ext>
              </a:extLst>
            </p:cNvPr>
            <p:cNvSpPr txBox="1"/>
            <p:nvPr/>
          </p:nvSpPr>
          <p:spPr>
            <a:xfrm>
              <a:off x="615847" y="793958"/>
              <a:ext cx="1286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Cu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2B5C8C-B76F-524B-A5A5-299586101A5E}"/>
                </a:ext>
              </a:extLst>
            </p:cNvPr>
            <p:cNvSpPr txBox="1"/>
            <p:nvPr/>
          </p:nvSpPr>
          <p:spPr>
            <a:xfrm>
              <a:off x="4407305" y="793958"/>
              <a:ext cx="1286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422579-8037-2640-9FDD-ACD96A63240A}"/>
                </a:ext>
              </a:extLst>
            </p:cNvPr>
            <p:cNvSpPr txBox="1"/>
            <p:nvPr/>
          </p:nvSpPr>
          <p:spPr>
            <a:xfrm>
              <a:off x="8192165" y="793957"/>
              <a:ext cx="1286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Au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9C8B90-1AFE-9A4D-8ADC-A295919F28A8}"/>
                </a:ext>
              </a:extLst>
            </p:cNvPr>
            <p:cNvSpPr txBox="1"/>
            <p:nvPr/>
          </p:nvSpPr>
          <p:spPr>
            <a:xfrm>
              <a:off x="90740" y="640245"/>
              <a:ext cx="739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54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62A766-6C03-C04C-8428-847ABD524232}"/>
              </a:ext>
            </a:extLst>
          </p:cNvPr>
          <p:cNvGrpSpPr/>
          <p:nvPr/>
        </p:nvGrpSpPr>
        <p:grpSpPr>
          <a:xfrm>
            <a:off x="995333" y="569838"/>
            <a:ext cx="9317266" cy="5718323"/>
            <a:chOff x="995333" y="569838"/>
            <a:chExt cx="9317266" cy="5718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C20F9-23BB-B946-9DD0-67653DE83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6" r="6769" b="7086"/>
            <a:stretch/>
          </p:blipFill>
          <p:spPr>
            <a:xfrm>
              <a:off x="995333" y="569838"/>
              <a:ext cx="9317266" cy="571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343" y="360933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90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700" y="98450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7683" y="4416383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196645" y="5323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536799" y="48127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6889757" y="23735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222214" y="127009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2952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FB10C0-356F-3648-818B-EC9B129209A9}"/>
              </a:ext>
            </a:extLst>
          </p:cNvPr>
          <p:cNvSpPr txBox="1"/>
          <p:nvPr/>
        </p:nvSpPr>
        <p:spPr>
          <a:xfrm>
            <a:off x="626447" y="307203"/>
            <a:ext cx="113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Freeze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628E2-A27C-244B-9892-E7AC6A875393}"/>
              </a:ext>
            </a:extLst>
          </p:cNvPr>
          <p:cNvGrpSpPr/>
          <p:nvPr/>
        </p:nvGrpSpPr>
        <p:grpSpPr>
          <a:xfrm>
            <a:off x="607833" y="1330415"/>
            <a:ext cx="10608198" cy="3888745"/>
            <a:chOff x="607833" y="1330415"/>
            <a:chExt cx="10608198" cy="388874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1A8BB7-D87D-3145-98FA-6F7D9FE99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3" t="3985" r="5842"/>
            <a:stretch/>
          </p:blipFill>
          <p:spPr>
            <a:xfrm>
              <a:off x="5900576" y="1499692"/>
              <a:ext cx="5315455" cy="37194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63C1265-A5F6-8D4B-99D3-7524FBD9F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985" r="8524"/>
            <a:stretch/>
          </p:blipFill>
          <p:spPr>
            <a:xfrm>
              <a:off x="607833" y="1499692"/>
              <a:ext cx="5315454" cy="37194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5128" y="3447774"/>
              <a:ext cx="1005117" cy="6271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0984" y="2725556"/>
              <a:ext cx="1005120" cy="62713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7793" y="1950004"/>
              <a:ext cx="1005119" cy="62713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19CFC1-F734-404D-BA5A-38310A0E584D}"/>
                </a:ext>
              </a:extLst>
            </p:cNvPr>
            <p:cNvSpPr txBox="1"/>
            <p:nvPr/>
          </p:nvSpPr>
          <p:spPr>
            <a:xfrm>
              <a:off x="639147" y="1330415"/>
              <a:ext cx="584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E11D9D-DFDB-F843-AB64-115A5784D41D}"/>
                </a:ext>
              </a:extLst>
            </p:cNvPr>
            <p:cNvSpPr txBox="1"/>
            <p:nvPr/>
          </p:nvSpPr>
          <p:spPr>
            <a:xfrm>
              <a:off x="7274863" y="4319951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183A53-F3EB-D348-B3EC-E592E047E25B}"/>
                </a:ext>
              </a:extLst>
            </p:cNvPr>
            <p:cNvSpPr txBox="1"/>
            <p:nvPr/>
          </p:nvSpPr>
          <p:spPr>
            <a:xfrm>
              <a:off x="8463304" y="2963774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0.90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793374-A9C1-B64C-8E42-6DE8C143F239}"/>
                </a:ext>
              </a:extLst>
            </p:cNvPr>
            <p:cNvSpPr txBox="1"/>
            <p:nvPr/>
          </p:nvSpPr>
          <p:spPr>
            <a:xfrm>
              <a:off x="9773672" y="2331718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1.29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DBE7EB-95A1-6445-9612-E10DA206772E}"/>
                </a:ext>
              </a:extLst>
            </p:cNvPr>
            <p:cNvSpPr txBox="1"/>
            <p:nvPr/>
          </p:nvSpPr>
          <p:spPr>
            <a:xfrm>
              <a:off x="5293409" y="3807386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E37174-BD57-1B46-8F9E-C50563BF2B18}"/>
                </a:ext>
              </a:extLst>
            </p:cNvPr>
            <p:cNvSpPr txBox="1"/>
            <p:nvPr/>
          </p:nvSpPr>
          <p:spPr>
            <a:xfrm>
              <a:off x="5296171" y="3139997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DFE301-6CAE-6F4F-AA1D-D6F3648577F0}"/>
                </a:ext>
              </a:extLst>
            </p:cNvPr>
            <p:cNvSpPr txBox="1"/>
            <p:nvPr/>
          </p:nvSpPr>
          <p:spPr>
            <a:xfrm>
              <a:off x="5299160" y="2403128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164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1.39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D387D9-A5D6-484B-9816-A312F25A4FAB}"/>
                </a:ext>
              </a:extLst>
            </p:cNvPr>
            <p:cNvSpPr txBox="1"/>
            <p:nvPr/>
          </p:nvSpPr>
          <p:spPr>
            <a:xfrm>
              <a:off x="6029955" y="1336122"/>
              <a:ext cx="584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A4C2A6-862F-9748-9168-18C783A8E5B5}"/>
              </a:ext>
            </a:extLst>
          </p:cNvPr>
          <p:cNvGrpSpPr/>
          <p:nvPr/>
        </p:nvGrpSpPr>
        <p:grpSpPr>
          <a:xfrm>
            <a:off x="1966207" y="929390"/>
            <a:ext cx="7732426" cy="5152869"/>
            <a:chOff x="1966207" y="929390"/>
            <a:chExt cx="7732426" cy="51528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3065E8-AC5A-7441-96B9-CE04DE03B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9" r="6042"/>
            <a:stretch/>
          </p:blipFill>
          <p:spPr>
            <a:xfrm>
              <a:off x="1966207" y="929390"/>
              <a:ext cx="7732426" cy="5152869"/>
            </a:xfrm>
            <a:prstGeom prst="rect">
              <a:avLst/>
            </a:prstGeom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DC1E7E5D-191E-B84F-82E4-B7DC7D694BA3}"/>
                </a:ext>
              </a:extLst>
            </p:cNvPr>
            <p:cNvSpPr txBox="1"/>
            <p:nvPr/>
          </p:nvSpPr>
          <p:spPr>
            <a:xfrm>
              <a:off x="2848687" y="1493638"/>
              <a:ext cx="3247313" cy="646331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Phenyl-assisted adatom extraction is difficult</a:t>
              </a:r>
            </a:p>
          </p:txBody>
        </p:sp>
        <p:sp>
          <p:nvSpPr>
            <p:cNvPr id="7" name="TextBox 1">
              <a:extLst>
                <a:ext uri="{FF2B5EF4-FFF2-40B4-BE49-F238E27FC236}">
                  <a16:creationId xmlns:a16="http://schemas.microsoft.com/office/drawing/2014/main" id="{F0FE886F-12E2-FE4B-ADE5-55D685FBF3CA}"/>
                </a:ext>
              </a:extLst>
            </p:cNvPr>
            <p:cNvSpPr txBox="1"/>
            <p:nvPr/>
          </p:nvSpPr>
          <p:spPr>
            <a:xfrm>
              <a:off x="6417899" y="3834852"/>
              <a:ext cx="2470402" cy="646331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C-C bond formation on adatoms is slow</a:t>
              </a:r>
            </a:p>
          </p:txBody>
        </p:sp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84A0AD58-5235-A345-B577-FDCEEE4516A3}"/>
                </a:ext>
              </a:extLst>
            </p:cNvPr>
            <p:cNvSpPr txBox="1"/>
            <p:nvPr/>
          </p:nvSpPr>
          <p:spPr>
            <a:xfrm>
              <a:off x="2848687" y="4481183"/>
              <a:ext cx="2229034" cy="646331"/>
            </a:xfrm>
            <a:prstGeom prst="rect">
              <a:avLst/>
            </a:prstGeom>
          </p:spPr>
          <p:txBody>
            <a:bodyPr wrap="square" rtlCol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Efficient adatom catalysis</a:t>
              </a:r>
            </a:p>
          </p:txBody>
        </p:sp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BEC594C2-B5E8-0446-BABC-12B409999AA6}"/>
                </a:ext>
              </a:extLst>
            </p:cNvPr>
            <p:cNvSpPr txBox="1"/>
            <p:nvPr/>
          </p:nvSpPr>
          <p:spPr>
            <a:xfrm rot="20700000">
              <a:off x="4844954" y="2975400"/>
              <a:ext cx="3425344" cy="369332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 of thermoneutral extraction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47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C6448-FD75-2140-8FF3-D0230563E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9" r="7313" b="5438"/>
          <a:stretch/>
        </p:blipFill>
        <p:spPr>
          <a:xfrm>
            <a:off x="1206285" y="676535"/>
            <a:ext cx="9549539" cy="595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E5D95-D83A-7945-B072-8352CEA93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90" y="4057800"/>
            <a:ext cx="1604753" cy="1001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62977-1562-CE4A-8411-2B355F9EF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019" y="1026446"/>
            <a:ext cx="1604754" cy="1001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59BF3B-D39D-6D40-8BC5-983A4FE2820B}"/>
              </a:ext>
            </a:extLst>
          </p:cNvPr>
          <p:cNvSpPr txBox="1"/>
          <p:nvPr/>
        </p:nvSpPr>
        <p:spPr>
          <a:xfrm>
            <a:off x="626447" y="307203"/>
            <a:ext cx="1699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Relaxation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701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 and Au(111), existing adatom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701B23-0DB2-CD48-B26C-0BD2A6CBA36D}"/>
              </a:ext>
            </a:extLst>
          </p:cNvPr>
          <p:cNvGrpSpPr/>
          <p:nvPr/>
        </p:nvGrpSpPr>
        <p:grpSpPr>
          <a:xfrm>
            <a:off x="2198580" y="534292"/>
            <a:ext cx="6894911" cy="6089618"/>
            <a:chOff x="2198580" y="534292"/>
            <a:chExt cx="6894911" cy="60896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264D68-BD00-0244-B7C3-840259303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29" r="11696"/>
            <a:stretch/>
          </p:blipFill>
          <p:spPr>
            <a:xfrm>
              <a:off x="2198580" y="534292"/>
              <a:ext cx="6894911" cy="60896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914829" y="208245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61528" y="3411298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985819" y="4150818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909146" y="3392073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901150" y="4899053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3987403" y="2921339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028583" y="1361415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022297" y="4072786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4977026" y="4396787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957788" y="5052911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963646" y="3833460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924732" y="5407912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A32210-13C3-4746-988E-A60FCFBBCEB7}"/>
                </a:ext>
              </a:extLst>
            </p:cNvPr>
            <p:cNvSpPr txBox="1"/>
            <p:nvPr/>
          </p:nvSpPr>
          <p:spPr>
            <a:xfrm>
              <a:off x="3008988" y="1781503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+1.56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B2D2A3-4F09-0943-9979-5D927E1D5C75}"/>
                </a:ext>
              </a:extLst>
            </p:cNvPr>
            <p:cNvSpPr txBox="1"/>
            <p:nvPr/>
          </p:nvSpPr>
          <p:spPr>
            <a:xfrm>
              <a:off x="4022297" y="2312589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+0.81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4CF016-092E-2446-92F2-0B7B576539D0}"/>
                </a:ext>
              </a:extLst>
            </p:cNvPr>
            <p:cNvSpPr txBox="1"/>
            <p:nvPr/>
          </p:nvSpPr>
          <p:spPr>
            <a:xfrm>
              <a:off x="4995914" y="2813354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A2112D-D52D-3443-9FEC-52C11ADF06DD}"/>
                </a:ext>
              </a:extLst>
            </p:cNvPr>
            <p:cNvSpPr txBox="1"/>
            <p:nvPr/>
          </p:nvSpPr>
          <p:spPr>
            <a:xfrm>
              <a:off x="5940654" y="3224292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-0.52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C7ADC4-1CA2-CC4B-BCA2-BC4F3345E34B}"/>
                </a:ext>
              </a:extLst>
            </p:cNvPr>
            <p:cNvSpPr txBox="1"/>
            <p:nvPr/>
          </p:nvSpPr>
          <p:spPr>
            <a:xfrm>
              <a:off x="6963646" y="3091827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E05559-7EA2-B640-BD4C-8B3D85AC3A60}"/>
                </a:ext>
              </a:extLst>
            </p:cNvPr>
            <p:cNvSpPr txBox="1"/>
            <p:nvPr/>
          </p:nvSpPr>
          <p:spPr>
            <a:xfrm>
              <a:off x="7954712" y="4387210"/>
              <a:ext cx="68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C7D9E8-89EA-D849-98CD-7E2195BDB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0"/>
          <a:stretch/>
        </p:blipFill>
        <p:spPr>
          <a:xfrm>
            <a:off x="2277255" y="-281553"/>
            <a:ext cx="6716843" cy="7421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AA9DB-BE11-2E4C-A6B9-F8DBDF00E22A}"/>
              </a:ext>
            </a:extLst>
          </p:cNvPr>
          <p:cNvSpPr txBox="1"/>
          <p:nvPr/>
        </p:nvSpPr>
        <p:spPr>
          <a:xfrm>
            <a:off x="3537678" y="1139252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689E6-F2E3-BC43-825F-5417086E173E}"/>
              </a:ext>
            </a:extLst>
          </p:cNvPr>
          <p:cNvSpPr txBox="1"/>
          <p:nvPr/>
        </p:nvSpPr>
        <p:spPr>
          <a:xfrm>
            <a:off x="4377127" y="4026600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-3.89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9446D-3B80-BE48-B562-17A8625C1C2F}"/>
              </a:ext>
            </a:extLst>
          </p:cNvPr>
          <p:cNvSpPr txBox="1"/>
          <p:nvPr/>
        </p:nvSpPr>
        <p:spPr>
          <a:xfrm>
            <a:off x="5201586" y="4396730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-4.38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0E129-35B1-264A-8DBB-1483EDBC1B1A}"/>
              </a:ext>
            </a:extLst>
          </p:cNvPr>
          <p:cNvSpPr txBox="1"/>
          <p:nvPr/>
        </p:nvSpPr>
        <p:spPr>
          <a:xfrm>
            <a:off x="6056025" y="5088775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-5.33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72ED2-2ACE-9E4C-81B8-C4B42B6198A9}"/>
              </a:ext>
            </a:extLst>
          </p:cNvPr>
          <p:cNvSpPr txBox="1"/>
          <p:nvPr/>
        </p:nvSpPr>
        <p:spPr>
          <a:xfrm>
            <a:off x="6895472" y="3776390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-3.55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3A7B5-1902-BD4F-B36C-790568A8B6EF}"/>
              </a:ext>
            </a:extLst>
          </p:cNvPr>
          <p:cNvSpPr txBox="1"/>
          <p:nvPr/>
        </p:nvSpPr>
        <p:spPr>
          <a:xfrm>
            <a:off x="7749911" y="5438730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-5.81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E002E-C7D7-3E40-AF4B-7B7548F1AFEC}"/>
              </a:ext>
            </a:extLst>
          </p:cNvPr>
          <p:cNvSpPr txBox="1"/>
          <p:nvPr/>
        </p:nvSpPr>
        <p:spPr>
          <a:xfrm>
            <a:off x="4379623" y="1697073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-0.75</a:t>
            </a:r>
            <a:endParaRPr lang="en-US" sz="2000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4CFAF-02CE-F246-9E9F-C4B69438A2EE}"/>
              </a:ext>
            </a:extLst>
          </p:cNvPr>
          <p:cNvSpPr txBox="1"/>
          <p:nvPr/>
        </p:nvSpPr>
        <p:spPr>
          <a:xfrm>
            <a:off x="5206577" y="2246225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-1.49</a:t>
            </a:r>
            <a:endParaRPr lang="en-US" sz="2000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4E75AC-5EE2-7547-AD7B-B029D9D213EA}"/>
              </a:ext>
            </a:extLst>
          </p:cNvPr>
          <p:cNvSpPr txBox="1"/>
          <p:nvPr/>
        </p:nvSpPr>
        <p:spPr>
          <a:xfrm>
            <a:off x="6056031" y="2694189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-2.08</a:t>
            </a:r>
            <a:endParaRPr lang="en-US" sz="2000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16B48-AEE3-9C41-A5A4-73C916E8CCF5}"/>
              </a:ext>
            </a:extLst>
          </p:cNvPr>
          <p:cNvSpPr txBox="1"/>
          <p:nvPr/>
        </p:nvSpPr>
        <p:spPr>
          <a:xfrm>
            <a:off x="6897971" y="2531797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-1.88</a:t>
            </a:r>
            <a:endParaRPr lang="en-US" sz="2000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5E275B-ED4A-034D-8CD3-FF124FEC00BD}"/>
              </a:ext>
            </a:extLst>
          </p:cNvPr>
          <p:cNvSpPr txBox="1"/>
          <p:nvPr/>
        </p:nvSpPr>
        <p:spPr>
          <a:xfrm>
            <a:off x="7714932" y="3904180"/>
            <a:ext cx="80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  <a:endParaRPr lang="en-US" sz="2000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5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53874</TotalTime>
  <Words>988</Words>
  <Application>Microsoft Macintosh PowerPoint</Application>
  <PresentationFormat>Widescreen</PresentationFormat>
  <Paragraphs>360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185</cp:revision>
  <dcterms:created xsi:type="dcterms:W3CDTF">2021-04-16T23:40:12Z</dcterms:created>
  <dcterms:modified xsi:type="dcterms:W3CDTF">2021-09-02T16:29:21Z</dcterms:modified>
</cp:coreProperties>
</file>