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17" r:id="rId4"/>
    <p:sldId id="319" r:id="rId5"/>
    <p:sldId id="315" r:id="rId6"/>
    <p:sldId id="289" r:id="rId7"/>
    <p:sldId id="292" r:id="rId8"/>
    <p:sldId id="301" r:id="rId9"/>
    <p:sldId id="312" r:id="rId10"/>
    <p:sldId id="309" r:id="rId11"/>
    <p:sldId id="313" r:id="rId12"/>
    <p:sldId id="318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FF"/>
    <a:srgbClr val="00B050"/>
    <a:srgbClr val="FF0000"/>
    <a:srgbClr val="D3D3D3"/>
    <a:srgbClr val="FFC0CB"/>
    <a:srgbClr val="FD0000"/>
    <a:srgbClr val="FF0505"/>
    <a:srgbClr val="DB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>
        <p:scale>
          <a:sx n="90" d="100"/>
          <a:sy n="90" d="100"/>
        </p:scale>
        <p:origin x="112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5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6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28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2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6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4.emf"/><Relationship Id="rId3" Type="http://schemas.openxmlformats.org/officeDocument/2006/relationships/image" Target="../media/image77.emf"/><Relationship Id="rId21" Type="http://schemas.openxmlformats.org/officeDocument/2006/relationships/image" Target="../media/image5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10" Type="http://schemas.openxmlformats.org/officeDocument/2006/relationships/image" Target="../media/image44.emf"/><Relationship Id="rId19" Type="http://schemas.openxmlformats.org/officeDocument/2006/relationships/image" Target="../media/image55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9.emf"/><Relationship Id="rId18" Type="http://schemas.openxmlformats.org/officeDocument/2006/relationships/image" Target="../media/image56.emf"/><Relationship Id="rId3" Type="http://schemas.openxmlformats.org/officeDocument/2006/relationships/image" Target="../media/image78.emf"/><Relationship Id="rId7" Type="http://schemas.openxmlformats.org/officeDocument/2006/relationships/image" Target="../media/image41.emf"/><Relationship Id="rId12" Type="http://schemas.openxmlformats.org/officeDocument/2006/relationships/image" Target="../media/image48.emf"/><Relationship Id="rId17" Type="http://schemas.openxmlformats.org/officeDocument/2006/relationships/image" Target="../media/image55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5" Type="http://schemas.openxmlformats.org/officeDocument/2006/relationships/image" Target="../media/image51.emf"/><Relationship Id="rId10" Type="http://schemas.openxmlformats.org/officeDocument/2006/relationships/image" Target="../media/image45.emf"/><Relationship Id="rId19" Type="http://schemas.openxmlformats.org/officeDocument/2006/relationships/image" Target="../media/image57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22211-31DF-084C-8548-63384DF256C6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0EA75C-D031-9A40-BD13-5BD3B7AF097D}"/>
              </a:ext>
            </a:extLst>
          </p:cNvPr>
          <p:cNvGrpSpPr/>
          <p:nvPr/>
        </p:nvGrpSpPr>
        <p:grpSpPr>
          <a:xfrm>
            <a:off x="1035802" y="402389"/>
            <a:ext cx="9766515" cy="6053222"/>
            <a:chOff x="1035802" y="402389"/>
            <a:chExt cx="9766515" cy="60532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736F6B-4C10-AB4A-BF5D-3BC5118E6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27" r="5807" b="6003"/>
            <a:stretch/>
          </p:blipFill>
          <p:spPr>
            <a:xfrm>
              <a:off x="1035802" y="402389"/>
              <a:ext cx="9766515" cy="6053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213" y="362432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62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5353" y="86458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4457" y="4326441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301577" y="538334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717560" y="486994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7158217" y="2332926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653768" y="116516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617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26713</TotalTime>
  <Words>581</Words>
  <Application>Microsoft Macintosh PowerPoint</Application>
  <PresentationFormat>Widescreen</PresentationFormat>
  <Paragraphs>194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144</cp:revision>
  <dcterms:created xsi:type="dcterms:W3CDTF">2021-04-16T23:40:12Z</dcterms:created>
  <dcterms:modified xsi:type="dcterms:W3CDTF">2021-06-28T03:06:51Z</dcterms:modified>
</cp:coreProperties>
</file>