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DBA520"/>
    <a:srgbClr val="01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4663"/>
  </p:normalViewPr>
  <p:slideViewPr>
    <p:cSldViewPr snapToGrid="0" snapToObjects="1">
      <p:cViewPr>
        <p:scale>
          <a:sx n="127" d="100"/>
          <a:sy n="127" d="100"/>
        </p:scale>
        <p:origin x="-2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1.35</c:v>
                </c:pt>
                <c:pt idx="1">
                  <c:v>0.85</c:v>
                </c:pt>
                <c:pt idx="2">
                  <c:v>0.4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2820DED-4FFF-8641-8AC3-384C687921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69C-C340-B70C-9119065A3D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0360D6-6E0D-9048-AFEC-5D1CC90585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69C-C340-B70C-9119065A3D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2AAC07-A313-6547-8DBA-C37592477D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69C-C340-B70C-9119065A3DE7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E69C-C340-B70C-9119065A3DE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0.1"/>
            <c:backward val="0.4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</c:v>
                </c:pt>
                <c:pt idx="1">
                  <c:v>0.85</c:v>
                </c:pt>
                <c:pt idx="2">
                  <c:v>1.35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69C-C340-B70C-9119065A3DE7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1.0429999999999999</c:v>
                </c:pt>
                <c:pt idx="1">
                  <c:v>0.32199999999999995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69C-C340-B70C-9119065A3DE7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0.57750000000000012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69C-C340-B70C-9119065A3DE7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0.97750000000000004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69C-C340-B70C-9119065A3DE7}"/>
            </c:ext>
          </c:extLst>
        </c:ser>
        <c:ser>
          <c:idx val="5"/>
          <c:order val="5"/>
          <c:spPr>
            <a:ln w="190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2225" cap="rnd">
                <a:solidFill>
                  <a:srgbClr val="00B050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69C-C340-B70C-9119065A3DE7}"/>
              </c:ext>
            </c:extLst>
          </c:dPt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1.6475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69C-C340-B70C-9119065A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Δ: phenyl-metal</a:t>
                </a:r>
                <a:r>
                  <a:rPr lang="en-US" baseline="0"/>
                  <a:t> binding enegy, eV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80240"/>
        <c:crosses val="autoZero"/>
        <c:crossBetween val="midCat"/>
      </c:valAx>
      <c:valAx>
        <c:axId val="1627980240"/>
        <c:scaling>
          <c:orientation val="minMax"/>
          <c:max val="1.9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Energy of unassisted extraction</a:t>
                </a:r>
                <a:r>
                  <a:rPr lang="en-US" baseline="0"/>
                  <a:t>, eV</a:t>
                </a:r>
                <a:endParaRPr lang="en-US"/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99344"/>
        <c:crosses val="autoZero"/>
        <c:crossBetween val="midCat"/>
      </c:valAx>
      <c:spPr>
        <a:noFill/>
        <a:ln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0.13687</cdr:x>
      <cdr:y>0.64161</cdr:y>
    </cdr:from>
    <cdr:to>
      <cdr:x>0.41677</cdr:x>
      <cdr:y>0.7886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1028193" y="3070036"/>
          <a:ext cx="2102562" cy="703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18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Competitive adatom catalysis</a:t>
          </a:r>
        </a:p>
      </cdr:txBody>
    </cdr:sp>
  </cdr:relSizeAnchor>
  <cdr:relSizeAnchor xmlns:cdr="http://schemas.openxmlformats.org/drawingml/2006/chartDrawing">
    <cdr:from>
      <cdr:x>0.61502</cdr:x>
      <cdr:y>0.45583</cdr:y>
    </cdr:from>
    <cdr:to>
      <cdr:x>0.94295</cdr:x>
      <cdr:y>0.60238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619978" y="2181096"/>
          <a:ext cx="2463382" cy="7012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0.20097</cdr:x>
      <cdr:y>0.05526</cdr:y>
    </cdr:from>
    <cdr:to>
      <cdr:x>0.63203</cdr:x>
      <cdr:y>0.13019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1509694" y="264414"/>
          <a:ext cx="3238086" cy="358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0.27721</cdr:x>
      <cdr:y>0.35937</cdr:y>
    </cdr:from>
    <cdr:to>
      <cdr:x>0.87002</cdr:x>
      <cdr:y>0.43434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700000">
          <a:off x="2082402" y="1719535"/>
          <a:ext cx="4453111" cy="35872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assisted extraction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07385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0.9355x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C3BC52-CA7D-1F4B-A356-B99EA0DF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706550"/>
              </p:ext>
            </p:extLst>
          </p:nvPr>
        </p:nvGraphicFramePr>
        <p:xfrm>
          <a:off x="2340042" y="1036555"/>
          <a:ext cx="7511915" cy="4784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19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F1819-F6C6-B640-8EC4-98474C13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54150"/>
            <a:ext cx="11049000" cy="394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BA62-5C45-1A44-84A8-F2E01BC27B2B}"/>
              </a:ext>
            </a:extLst>
          </p:cNvPr>
          <p:cNvSpPr txBox="1"/>
          <p:nvPr/>
        </p:nvSpPr>
        <p:spPr>
          <a:xfrm>
            <a:off x="6873073" y="4501662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(0.44, 0.06)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5ACCF-34E9-1D4A-A0FD-4CABBFDC4BD1}"/>
              </a:ext>
            </a:extLst>
          </p:cNvPr>
          <p:cNvSpPr txBox="1"/>
          <p:nvPr/>
        </p:nvSpPr>
        <p:spPr>
          <a:xfrm>
            <a:off x="8050405" y="2684585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(0.89, 0.90)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93F8-2C06-5942-9371-C236E3370B74}"/>
              </a:ext>
            </a:extLst>
          </p:cNvPr>
          <p:cNvSpPr txBox="1"/>
          <p:nvPr/>
        </p:nvSpPr>
        <p:spPr>
          <a:xfrm>
            <a:off x="9851990" y="2053213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(1.39, 1.29)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08E9F-4C5A-7E46-A858-45CE4BA9EC74}"/>
              </a:ext>
            </a:extLst>
          </p:cNvPr>
          <p:cNvSpPr txBox="1"/>
          <p:nvPr/>
        </p:nvSpPr>
        <p:spPr>
          <a:xfrm>
            <a:off x="1277815" y="442127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B55F4-09A1-0A4A-BB42-0075C29C7D38}"/>
              </a:ext>
            </a:extLst>
          </p:cNvPr>
          <p:cNvSpPr txBox="1"/>
          <p:nvPr/>
        </p:nvSpPr>
        <p:spPr>
          <a:xfrm>
            <a:off x="2854779" y="3078983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(0.82)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B24D-2563-0D4E-97F7-DE0A0A0B922D}"/>
              </a:ext>
            </a:extLst>
          </p:cNvPr>
          <p:cNvSpPr txBox="1"/>
          <p:nvPr/>
        </p:nvSpPr>
        <p:spPr>
          <a:xfrm>
            <a:off x="3486988" y="3378760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F470A-1EA9-C947-AC6C-8ECC58FC3F73}"/>
              </a:ext>
            </a:extLst>
          </p:cNvPr>
          <p:cNvSpPr txBox="1"/>
          <p:nvPr/>
        </p:nvSpPr>
        <p:spPr>
          <a:xfrm>
            <a:off x="3327889" y="392863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40806-B921-4949-9A01-5C1B2FB7FC93}"/>
              </a:ext>
            </a:extLst>
          </p:cNvPr>
          <p:cNvSpPr txBox="1"/>
          <p:nvPr/>
        </p:nvSpPr>
        <p:spPr>
          <a:xfrm>
            <a:off x="5138058" y="3008698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3743E-B1C5-0C4E-ACEC-33428A603EDE}"/>
              </a:ext>
            </a:extLst>
          </p:cNvPr>
          <p:cNvSpPr txBox="1"/>
          <p:nvPr/>
        </p:nvSpPr>
        <p:spPr>
          <a:xfrm>
            <a:off x="5387801" y="3807082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0187-4212-1942-A780-D710A22D06BB}"/>
              </a:ext>
            </a:extLst>
          </p:cNvPr>
          <p:cNvSpPr txBox="1"/>
          <p:nvPr/>
        </p:nvSpPr>
        <p:spPr>
          <a:xfrm>
            <a:off x="5406641" y="2579646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(1.39)</a:t>
            </a:r>
          </a:p>
        </p:txBody>
      </p:sp>
    </p:spTree>
    <p:extLst>
      <p:ext uri="{BB962C8B-B14F-4D97-AF65-F5344CB8AC3E}">
        <p14:creationId xmlns:p14="http://schemas.microsoft.com/office/powerpoint/2010/main" val="219404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113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Compare adatom and ideal paths: change in binding vs change in C-C barrier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Zhenzhe Zhang</cp:lastModifiedBy>
  <cp:revision>8</cp:revision>
  <cp:lastPrinted>2021-08-08T22:32:05Z</cp:lastPrinted>
  <dcterms:created xsi:type="dcterms:W3CDTF">2021-08-05T14:20:13Z</dcterms:created>
  <dcterms:modified xsi:type="dcterms:W3CDTF">2021-08-17T03:00:57Z</dcterms:modified>
</cp:coreProperties>
</file>